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diagrams/colors5.xml" ContentType="application/vnd.openxmlformats-officedocument.drawingml.diagramColors+xml"/>
  <Override PartName="/ppt/slideLayouts/slideLayout9.xml" ContentType="application/vnd.openxmlformats-officedocument.presentationml.slideLayout+xml"/>
  <Override PartName="/ppt/tags/tag5.xml" ContentType="application/vnd.openxmlformats-officedocument.presentationml.tags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diagrams/layout4.xml" ContentType="application/vnd.openxmlformats-officedocument.drawingml.diagram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diagrams/quickStyle4.xml" ContentType="application/vnd.openxmlformats-officedocument.drawingml.diagramStyle+xml"/>
  <Override PartName="/docProps/app.xml" ContentType="application/vnd.openxmlformats-officedocument.extended-properties+xml"/>
  <Default Extension="xml" ContentType="application/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s/slide2.xml" ContentType="application/vnd.openxmlformats-officedocument.presentationml.slide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diagrams/drawing4.xml" ContentType="application/vnd.ms-office.drawingml.diagramDrawing+xml"/>
  <Override PartName="/ppt/diagrams/data4.xml" ContentType="application/vnd.openxmlformats-officedocument.drawingml.diagramData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charts/chart2.xml" ContentType="application/vnd.openxmlformats-officedocument.drawingml.chart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tags/tag3.xml" ContentType="application/vnd.openxmlformats-officedocument.presentationml.tags+xml"/>
  <Override PartName="/ppt/slides/slide3.xml" ContentType="application/vnd.openxmlformats-officedocument.presentationml.slide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5.xml" ContentType="application/vnd.ms-office.drawingml.diagramDrawing+xml"/>
  <Override PartName="/ppt/diagrams/data5.xml" ContentType="application/vnd.openxmlformats-officedocument.drawingml.diagramData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Default Extension="wdp" ContentType="image/vnd.ms-photo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4.xml" ContentType="application/vnd.openxmlformats-officedocument.drawingml.diagramColors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tags/tag4.xml" ContentType="application/vnd.openxmlformats-officedocument.presentationml.tags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diagrams/layout3.xml" ContentType="application/vnd.openxmlformats-officedocument.drawingml.diagramLayout+xml"/>
  <Override PartName="/ppt/slideLayouts/slideLayout4.xml" ContentType="application/vnd.openxmlformats-officedocument.presentationml.slideLayout+xml"/>
  <Override PartName="/ppt/diagrams/quickStyle3.xml" ContentType="application/vnd.openxmlformats-officedocument.drawingml.diagramStyl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diagrams/drawing6.xml" ContentType="application/vnd.ms-office.drawingml.diagramDrawing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diagrams/data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removePersonalInfoOnSave="1" saveSubsetFonts="1">
  <p:sldMasterIdLst>
    <p:sldMasterId id="2147483648" r:id="rId1"/>
  </p:sldMasterIdLst>
  <p:notesMasterIdLst>
    <p:notesMasterId r:id="rId14"/>
  </p:notesMasterIdLst>
  <p:sldIdLst>
    <p:sldId id="259" r:id="rId2"/>
    <p:sldId id="261" r:id="rId3"/>
    <p:sldId id="272" r:id="rId4"/>
    <p:sldId id="263" r:id="rId5"/>
    <p:sldId id="274" r:id="rId6"/>
    <p:sldId id="264" r:id="rId7"/>
    <p:sldId id="277" r:id="rId8"/>
    <p:sldId id="276" r:id="rId9"/>
    <p:sldId id="278" r:id="rId10"/>
    <p:sldId id="271" r:id="rId11"/>
    <p:sldId id="275" r:id="rId12"/>
    <p:sldId id="267" r:id="rId13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useTimings="0">
    <p:present/>
    <p:sldAll/>
    <p:penClr>
      <a:srgbClr val="FF0000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FFFFFF"/>
    <a:srgbClr val="FFD45F"/>
    <a:srgbClr val="FF54E3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2007" autoAdjust="0"/>
    <p:restoredTop sz="87452" autoAdjust="0"/>
  </p:normalViewPr>
  <p:slideViewPr>
    <p:cSldViewPr>
      <p:cViewPr varScale="1">
        <p:scale>
          <a:sx n="140" d="100"/>
          <a:sy n="140" d="100"/>
        </p:scale>
        <p:origin x="-1216" y="-112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ku:Library:Containers:com.apple.mail:Data:Library:Mail%20Downloads:Fd&#12450;&#12531;&#12465;&#26368;&#32066;-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ku:Library:Containers:com.apple.mail:Data:Library:Mail%20Downloads:Fd&#12450;&#12531;&#12465;&#26368;&#32066;-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18"/>
  <c:chart>
    <c:plotArea>
      <c:layout>
        <c:manualLayout>
          <c:layoutTarget val="inner"/>
          <c:xMode val="edge"/>
          <c:yMode val="edge"/>
          <c:x val="0.0465643044619422"/>
          <c:y val="0.0186869482223813"/>
          <c:w val="0.834412670007158"/>
          <c:h val="0.697094062566503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>
                <a:alpha val="76000"/>
              </a:schemeClr>
            </a:solidFill>
            <a:ln w="1905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dPt>
            <c:idx val="0"/>
            <c:spPr>
              <a:solidFill>
                <a:srgbClr val="008000">
                  <a:alpha val="75000"/>
                </a:srgbClr>
              </a:solidFill>
              <a:ln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2"/>
            <c:spPr>
              <a:gradFill rotWithShape="1">
                <a:gsLst>
                  <a:gs pos="0">
                    <a:schemeClr val="accent2">
                      <a:tint val="43000"/>
                      <a:satMod val="165000"/>
                    </a:schemeClr>
                  </a:gs>
                  <a:gs pos="55000">
                    <a:schemeClr val="accent2">
                      <a:tint val="83000"/>
                      <a:satMod val="155000"/>
                    </a:schemeClr>
                  </a:gs>
                  <a:gs pos="100000">
                    <a:schemeClr val="accent2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c:spPr>
          </c:dPt>
          <c:dPt>
            <c:idx val="3"/>
            <c:spPr>
              <a:solidFill>
                <a:schemeClr val="accent6">
                  <a:alpha val="82000"/>
                </a:schemeClr>
              </a:solidFill>
              <a:ln w="19050" cap="flat" cmpd="sng" algn="ctr">
                <a:solidFill>
                  <a:schemeClr val="accent6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4"/>
            <c:spPr>
              <a:solidFill>
                <a:schemeClr val="accent6">
                  <a:alpha val="85000"/>
                </a:schemeClr>
              </a:solidFill>
              <a:ln w="19050" cap="flat" cmpd="sng" algn="ctr">
                <a:solidFill>
                  <a:schemeClr val="accent6">
                    <a:shade val="50000"/>
                  </a:schemeClr>
                </a:solidFill>
                <a:prstDash val="solid"/>
              </a:ln>
              <a:effectLst/>
            </c:spPr>
          </c:dPt>
          <c:cat>
            <c:strRef>
              <c:f>Sheet1!$H$63:$L$63</c:f>
              <c:strCache>
                <c:ptCount val="5"/>
                <c:pt idx="0">
                  <c:v>自然・環境</c:v>
                </c:pt>
                <c:pt idx="1">
                  <c:v>歴史文化・教育</c:v>
                </c:pt>
                <c:pt idx="2">
                  <c:v>健康・福祉</c:v>
                </c:pt>
                <c:pt idx="3">
                  <c:v>安心・安全</c:v>
                </c:pt>
                <c:pt idx="4">
                  <c:v>連携交流・にきわい</c:v>
                </c:pt>
              </c:strCache>
            </c:strRef>
          </c:cat>
          <c:val>
            <c:numRef>
              <c:f>Sheet1!$H$65:$L$65</c:f>
              <c:numCache>
                <c:formatCode>0%</c:formatCode>
                <c:ptCount val="5"/>
                <c:pt idx="0">
                  <c:v>0.173913043478261</c:v>
                </c:pt>
                <c:pt idx="1">
                  <c:v>0.0869565217391304</c:v>
                </c:pt>
                <c:pt idx="2">
                  <c:v>0.260869565217391</c:v>
                </c:pt>
                <c:pt idx="3">
                  <c:v>0.239130434782609</c:v>
                </c:pt>
                <c:pt idx="4">
                  <c:v>0.239130434782609</c:v>
                </c:pt>
              </c:numCache>
            </c:numRef>
          </c:val>
        </c:ser>
        <c:axId val="328675912"/>
        <c:axId val="328683560"/>
      </c:barChart>
      <c:catAx>
        <c:axId val="328675912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 b="1">
                <a:latin typeface="+mj-ea"/>
                <a:ea typeface="+mj-ea"/>
              </a:defRPr>
            </a:pPr>
            <a:endParaRPr lang="ja-JP"/>
          </a:p>
        </c:txPr>
        <c:crossAx val="328683560"/>
        <c:crosses val="autoZero"/>
        <c:auto val="1"/>
        <c:lblAlgn val="ctr"/>
        <c:lblOffset val="100"/>
      </c:catAx>
      <c:valAx>
        <c:axId val="328683560"/>
        <c:scaling>
          <c:orientation val="minMax"/>
        </c:scaling>
        <c:axPos val="l"/>
        <c:majorGridlines/>
        <c:numFmt formatCode="0%" sourceLinked="1"/>
        <c:tickLblPos val="nextTo"/>
        <c:crossAx val="328675912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18"/>
  <c:chart>
    <c:autoTitleDeleted val="1"/>
    <c:plotArea>
      <c:layout>
        <c:manualLayout>
          <c:layoutTarget val="inner"/>
          <c:xMode val="edge"/>
          <c:yMode val="edge"/>
          <c:x val="0.0585889713426109"/>
          <c:y val="0.0602137516901296"/>
          <c:w val="0.91733258533523"/>
          <c:h val="0.643643458812401"/>
        </c:manualLayout>
      </c:layout>
      <c:barChart>
        <c:barDir val="col"/>
        <c:grouping val="clustered"/>
        <c:ser>
          <c:idx val="0"/>
          <c:order val="0"/>
          <c:spPr>
            <a:gradFill flip="none" rotWithShape="1">
              <a:gsLst>
                <a:gs pos="0">
                  <a:schemeClr val="accent5">
                    <a:shade val="51000"/>
                    <a:satMod val="130000"/>
                    <a:alpha val="75000"/>
                  </a:schemeClr>
                </a:gs>
                <a:gs pos="80000">
                  <a:schemeClr val="accent5">
                    <a:shade val="93000"/>
                    <a:satMod val="130000"/>
                    <a:alpha val="75000"/>
                  </a:schemeClr>
                </a:gs>
                <a:gs pos="100000">
                  <a:schemeClr val="accent5">
                    <a:shade val="94000"/>
                    <a:satMod val="135000"/>
                    <a:alpha val="7500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2"/>
            <c:spPr>
              <a:gradFill flip="none" rotWithShape="1">
                <a:gsLst>
                  <a:gs pos="0">
                    <a:schemeClr val="accent6">
                      <a:shade val="51000"/>
                      <a:satMod val="130000"/>
                      <a:alpha val="78000"/>
                    </a:schemeClr>
                  </a:gs>
                  <a:gs pos="80000">
                    <a:schemeClr val="accent6">
                      <a:shade val="93000"/>
                      <a:satMod val="130000"/>
                      <a:alpha val="78000"/>
                    </a:schemeClr>
                  </a:gs>
                  <a:gs pos="100000">
                    <a:schemeClr val="accent6">
                      <a:shade val="94000"/>
                      <a:satMod val="135000"/>
                      <a:alpha val="78000"/>
                    </a:scheme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spPr>
              <a:gradFill flip="none"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spPr>
              <a:gradFill flip="none" rotWithShape="1">
                <a:gsLst>
                  <a:gs pos="0">
                    <a:schemeClr val="accent3">
                      <a:shade val="51000"/>
                      <a:satMod val="130000"/>
                      <a:alpha val="63000"/>
                    </a:schemeClr>
                  </a:gs>
                  <a:gs pos="80000">
                    <a:schemeClr val="accent3">
                      <a:shade val="93000"/>
                      <a:satMod val="130000"/>
                      <a:alpha val="63000"/>
                    </a:schemeClr>
                  </a:gs>
                  <a:gs pos="100000">
                    <a:schemeClr val="accent3">
                      <a:shade val="94000"/>
                      <a:satMod val="135000"/>
                      <a:alpha val="63000"/>
                    </a:scheme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8"/>
            <c:spPr>
              <a:solidFill>
                <a:schemeClr val="accent3">
                  <a:alpha val="75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9"/>
            <c:spPr>
              <a:solidFill>
                <a:srgbClr val="9BBB59">
                  <a:alpha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Sheet1!$B$80:$K$80</c:f>
              <c:strCache>
                <c:ptCount val="10"/>
                <c:pt idx="0">
                  <c:v>体育館</c:v>
                </c:pt>
                <c:pt idx="1">
                  <c:v>公民館</c:v>
                </c:pt>
                <c:pt idx="2">
                  <c:v>防災拠点施設 </c:v>
                </c:pt>
                <c:pt idx="3">
                  <c:v>図書館</c:v>
                </c:pt>
                <c:pt idx="4">
                  <c:v>文化会館</c:v>
                </c:pt>
                <c:pt idx="5">
                  <c:v>歴史資料館</c:v>
                </c:pt>
                <c:pt idx="6">
                  <c:v>博物館</c:v>
                </c:pt>
                <c:pt idx="7">
                  <c:v>美術館</c:v>
                </c:pt>
                <c:pt idx="8">
                  <c:v>児童公園</c:v>
                </c:pt>
                <c:pt idx="9">
                  <c:v>子育て支援施設</c:v>
                </c:pt>
              </c:strCache>
            </c:strRef>
          </c:cat>
          <c:val>
            <c:numRef>
              <c:f>Sheet1!$B$82:$K$82</c:f>
              <c:numCache>
                <c:formatCode>0%</c:formatCode>
                <c:ptCount val="10"/>
                <c:pt idx="0">
                  <c:v>0.0588235294117647</c:v>
                </c:pt>
                <c:pt idx="1">
                  <c:v>0.0392156862745098</c:v>
                </c:pt>
                <c:pt idx="2">
                  <c:v>0.156862745098039</c:v>
                </c:pt>
                <c:pt idx="3">
                  <c:v>0.176470588235294</c:v>
                </c:pt>
                <c:pt idx="4">
                  <c:v>0.137254901960784</c:v>
                </c:pt>
                <c:pt idx="5">
                  <c:v>0.0392156862745098</c:v>
                </c:pt>
                <c:pt idx="6">
                  <c:v>0.0588235294117647</c:v>
                </c:pt>
                <c:pt idx="7">
                  <c:v>0.0784313725490196</c:v>
                </c:pt>
                <c:pt idx="8">
                  <c:v>0.137254901960784</c:v>
                </c:pt>
                <c:pt idx="9">
                  <c:v>0.117647058823529</c:v>
                </c:pt>
              </c:numCache>
            </c:numRef>
          </c:val>
        </c:ser>
        <c:axId val="328793384"/>
        <c:axId val="328796760"/>
      </c:barChart>
      <c:catAx>
        <c:axId val="3287933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 b="1">
                <a:latin typeface="+mj-ea"/>
                <a:ea typeface="+mj-ea"/>
              </a:defRPr>
            </a:pPr>
            <a:endParaRPr lang="ja-JP"/>
          </a:p>
        </c:txPr>
        <c:crossAx val="328796760"/>
        <c:crosses val="autoZero"/>
        <c:auto val="1"/>
        <c:lblAlgn val="ctr"/>
        <c:lblOffset val="100"/>
      </c:catAx>
      <c:valAx>
        <c:axId val="32879676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328793384"/>
        <c:crosses val="autoZero"/>
        <c:crossBetween val="between"/>
      </c:valAx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660D68-62FB-7749-9D54-CED796FC3A42}" type="doc">
      <dgm:prSet loTypeId="urn:microsoft.com/office/officeart/2005/8/layout/vList3#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kumimoji="1" lang="ja-JP" altLang="en-US"/>
        </a:p>
      </dgm:t>
    </dgm:pt>
    <dgm:pt modelId="{9703D2D4-200D-3845-9D53-2AFD84085447}">
      <dgm:prSet/>
      <dgm:spPr/>
      <dgm:t>
        <a:bodyPr/>
        <a:lstStyle/>
        <a:p>
          <a:pPr rtl="0"/>
          <a:r>
            <a:rPr lang="ja-JP" altLang="en-US" b="1" dirty="0" smtClean="0">
              <a:solidFill>
                <a:srgbClr val="10253F"/>
              </a:solidFill>
              <a:latin typeface="+mj-ea"/>
              <a:ea typeface="+mj-ea"/>
            </a:rPr>
            <a:t>東部クリーンセンター跡地活用計画</a:t>
          </a:r>
          <a:endParaRPr lang="ja-JP" altLang="en-US" b="1" dirty="0">
            <a:solidFill>
              <a:srgbClr val="10253F"/>
            </a:solidFill>
            <a:latin typeface="+mj-ea"/>
            <a:ea typeface="+mj-ea"/>
          </a:endParaRPr>
        </a:p>
      </dgm:t>
    </dgm:pt>
    <dgm:pt modelId="{155E38C9-D19F-3B47-9D1B-C9229846349E}" type="parTrans" cxnId="{4469D741-0335-8241-A221-BBE6AEFFF516}">
      <dgm:prSet/>
      <dgm:spPr/>
      <dgm:t>
        <a:bodyPr/>
        <a:lstStyle/>
        <a:p>
          <a:endParaRPr kumimoji="1" lang="ja-JP" altLang="en-US"/>
        </a:p>
      </dgm:t>
    </dgm:pt>
    <dgm:pt modelId="{FA93FFCC-AAC9-DC4B-B514-FE19D1B0CE53}" type="sibTrans" cxnId="{4469D741-0335-8241-A221-BBE6AEFFF516}">
      <dgm:prSet/>
      <dgm:spPr/>
      <dgm:t>
        <a:bodyPr/>
        <a:lstStyle/>
        <a:p>
          <a:endParaRPr kumimoji="1" lang="ja-JP" altLang="en-US"/>
        </a:p>
      </dgm:t>
    </dgm:pt>
    <dgm:pt modelId="{10CFA0B0-3E3E-C749-B9BB-B60D64FFD35A}">
      <dgm:prSet/>
      <dgm:spPr/>
      <dgm:t>
        <a:bodyPr/>
        <a:lstStyle/>
        <a:p>
          <a:pPr rtl="0"/>
          <a:r>
            <a:rPr lang="ja-JP" altLang="en-US" b="1" dirty="0" smtClean="0">
              <a:solidFill>
                <a:schemeClr val="accent2"/>
              </a:solidFill>
              <a:latin typeface="+mj-ea"/>
              <a:ea typeface="+mj-ea"/>
            </a:rPr>
            <a:t>医療・文教資源一体型</a:t>
          </a:r>
          <a:r>
            <a:rPr lang="ja-JP" altLang="en-US" dirty="0" smtClean="0">
              <a:solidFill>
                <a:schemeClr val="accent2"/>
              </a:solidFill>
              <a:latin typeface="+mj-ea"/>
              <a:ea typeface="+mj-ea"/>
            </a:rPr>
            <a:t>　</a:t>
          </a:r>
          <a:endParaRPr lang="ja-JP" altLang="en-US" dirty="0">
            <a:solidFill>
              <a:schemeClr val="accent2"/>
            </a:solidFill>
            <a:latin typeface="+mj-ea"/>
            <a:ea typeface="+mj-ea"/>
          </a:endParaRPr>
        </a:p>
      </dgm:t>
    </dgm:pt>
    <dgm:pt modelId="{957AA411-A50B-484A-83CB-C0F2F6F301F8}" type="parTrans" cxnId="{1DF2F751-5D80-B448-9988-25AEB2889646}">
      <dgm:prSet/>
      <dgm:spPr/>
      <dgm:t>
        <a:bodyPr/>
        <a:lstStyle/>
        <a:p>
          <a:endParaRPr kumimoji="1" lang="ja-JP" altLang="en-US"/>
        </a:p>
      </dgm:t>
    </dgm:pt>
    <dgm:pt modelId="{50508A68-D096-A044-BC07-67C3C8F54BB5}" type="sibTrans" cxnId="{1DF2F751-5D80-B448-9988-25AEB2889646}">
      <dgm:prSet/>
      <dgm:spPr/>
      <dgm:t>
        <a:bodyPr/>
        <a:lstStyle/>
        <a:p>
          <a:endParaRPr kumimoji="1" lang="ja-JP" altLang="en-US"/>
        </a:p>
      </dgm:t>
    </dgm:pt>
    <dgm:pt modelId="{D7B08D1C-AE13-9849-A9E2-76946BAE9276}">
      <dgm:prSet/>
      <dgm:spPr/>
      <dgm:t>
        <a:bodyPr/>
        <a:lstStyle/>
        <a:p>
          <a:pPr rtl="0">
            <a:lnSpc>
              <a:spcPct val="90000"/>
            </a:lnSpc>
          </a:pPr>
          <a:r>
            <a:rPr lang="ja-JP" altLang="en-US" b="1" dirty="0" smtClean="0">
              <a:solidFill>
                <a:schemeClr val="tx2"/>
              </a:solidFill>
              <a:latin typeface="+mj-ea"/>
              <a:ea typeface="+mj-ea"/>
            </a:rPr>
            <a:t>まちづくり全国モデル</a:t>
          </a:r>
          <a:endParaRPr lang="ja-JP" altLang="en-US" b="1" dirty="0">
            <a:solidFill>
              <a:schemeClr val="tx2"/>
            </a:solidFill>
            <a:latin typeface="+mj-ea"/>
            <a:ea typeface="+mj-ea"/>
          </a:endParaRPr>
        </a:p>
      </dgm:t>
    </dgm:pt>
    <dgm:pt modelId="{488BC128-17B8-5345-9F45-3EA9C2A0AF35}" type="parTrans" cxnId="{95CF8C8E-1782-1B44-8DFF-E4F47EC31548}">
      <dgm:prSet/>
      <dgm:spPr/>
      <dgm:t>
        <a:bodyPr/>
        <a:lstStyle/>
        <a:p>
          <a:endParaRPr kumimoji="1" lang="ja-JP" altLang="en-US"/>
        </a:p>
      </dgm:t>
    </dgm:pt>
    <dgm:pt modelId="{B3212397-3C99-EA43-8AFD-8467DF0F455C}" type="sibTrans" cxnId="{95CF8C8E-1782-1B44-8DFF-E4F47EC31548}">
      <dgm:prSet/>
      <dgm:spPr/>
      <dgm:t>
        <a:bodyPr/>
        <a:lstStyle/>
        <a:p>
          <a:endParaRPr kumimoji="1" lang="ja-JP" altLang="en-US"/>
        </a:p>
      </dgm:t>
    </dgm:pt>
    <dgm:pt modelId="{99DBF82C-78B8-EE4D-8865-17798BC215D8}">
      <dgm:prSet/>
      <dgm:spPr/>
      <dgm:t>
        <a:bodyPr/>
        <a:lstStyle/>
        <a:p>
          <a:pPr rtl="0">
            <a:lnSpc>
              <a:spcPct val="110000"/>
            </a:lnSpc>
          </a:pPr>
          <a:r>
            <a:rPr lang="ja-JP" altLang="en-US" dirty="0" smtClean="0">
              <a:solidFill>
                <a:schemeClr val="tx2"/>
              </a:solidFill>
              <a:latin typeface="+mj-ea"/>
              <a:ea typeface="+mj-ea"/>
            </a:rPr>
            <a:t>旧き共生、新しき共生　　　　　　　いわた（石田）につどう</a:t>
          </a:r>
          <a:endParaRPr lang="ja-JP" altLang="en-US" dirty="0">
            <a:solidFill>
              <a:schemeClr val="tx2"/>
            </a:solidFill>
            <a:latin typeface="+mj-ea"/>
            <a:ea typeface="+mj-ea"/>
          </a:endParaRPr>
        </a:p>
      </dgm:t>
    </dgm:pt>
    <dgm:pt modelId="{BAE4AE60-B8AA-DC4C-B73A-52BF1659128A}" type="parTrans" cxnId="{D195A5AE-111A-5B4D-8BCC-6846FB7965E1}">
      <dgm:prSet/>
      <dgm:spPr/>
      <dgm:t>
        <a:bodyPr/>
        <a:lstStyle/>
        <a:p>
          <a:endParaRPr kumimoji="1" lang="ja-JP" altLang="en-US"/>
        </a:p>
      </dgm:t>
    </dgm:pt>
    <dgm:pt modelId="{E7D92F5F-6557-334E-B166-DF11CC29DA1C}" type="sibTrans" cxnId="{D195A5AE-111A-5B4D-8BCC-6846FB7965E1}">
      <dgm:prSet/>
      <dgm:spPr/>
      <dgm:t>
        <a:bodyPr/>
        <a:lstStyle/>
        <a:p>
          <a:endParaRPr kumimoji="1" lang="ja-JP" altLang="en-US"/>
        </a:p>
      </dgm:t>
    </dgm:pt>
    <dgm:pt modelId="{E4BE8A2E-A701-A047-B5A1-A78F8CDE41BE}" type="pres">
      <dgm:prSet presAssocID="{B9660D68-62FB-7749-9D54-CED796FC3A4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78511E2D-3D29-8048-94DC-BE2C3691D5ED}" type="pres">
      <dgm:prSet presAssocID="{9703D2D4-200D-3845-9D53-2AFD84085447}" presName="composite" presStyleCnt="0"/>
      <dgm:spPr/>
    </dgm:pt>
    <dgm:pt modelId="{CBA4E96E-F9FF-4049-BCFC-C274A5ED0148}" type="pres">
      <dgm:prSet presAssocID="{9703D2D4-200D-3845-9D53-2AFD84085447}" presName="imgShp" presStyleLbl="fgImgPlace1" presStyleIdx="0" presStyleCnt="3" custScaleX="36939" custScaleY="38201"/>
      <dgm:spPr/>
    </dgm:pt>
    <dgm:pt modelId="{0CE73BE3-9A7E-5C49-B5B2-5239BAB21F93}" type="pres">
      <dgm:prSet presAssocID="{9703D2D4-200D-3845-9D53-2AFD8408544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06F4CDD-97C1-DA4C-B319-DD1FBF48D963}" type="pres">
      <dgm:prSet presAssocID="{FA93FFCC-AAC9-DC4B-B514-FE19D1B0CE53}" presName="spacing" presStyleCnt="0"/>
      <dgm:spPr/>
    </dgm:pt>
    <dgm:pt modelId="{3688A606-1706-ED4C-880C-04C0E661C566}" type="pres">
      <dgm:prSet presAssocID="{10CFA0B0-3E3E-C749-B9BB-B60D64FFD35A}" presName="composite" presStyleCnt="0"/>
      <dgm:spPr/>
    </dgm:pt>
    <dgm:pt modelId="{F2277702-2E5E-F64B-9B90-3593F99DB839}" type="pres">
      <dgm:prSet presAssocID="{10CFA0B0-3E3E-C749-B9BB-B60D64FFD35A}" presName="imgShp" presStyleLbl="fgImgPlace1" presStyleIdx="1" presStyleCnt="3" custScaleX="36939" custScaleY="41532"/>
      <dgm:spPr/>
    </dgm:pt>
    <dgm:pt modelId="{AA4C0224-74E3-DA4E-AD6B-EF1CB3B3A4D1}" type="pres">
      <dgm:prSet presAssocID="{10CFA0B0-3E3E-C749-B9BB-B60D64FFD35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3B0F07B-BE93-5A46-B47B-C51C08B2C7F4}" type="pres">
      <dgm:prSet presAssocID="{50508A68-D096-A044-BC07-67C3C8F54BB5}" presName="spacing" presStyleCnt="0"/>
      <dgm:spPr/>
    </dgm:pt>
    <dgm:pt modelId="{BCD6C939-C7DA-EA45-8046-1775DEE1304A}" type="pres">
      <dgm:prSet presAssocID="{D7B08D1C-AE13-9849-A9E2-76946BAE9276}" presName="composite" presStyleCnt="0"/>
      <dgm:spPr/>
    </dgm:pt>
    <dgm:pt modelId="{60DADD17-5E59-5540-B1FD-28A8E58567ED}" type="pres">
      <dgm:prSet presAssocID="{D7B08D1C-AE13-9849-A9E2-76946BAE9276}" presName="imgShp" presStyleLbl="fgImgPlace1" presStyleIdx="2" presStyleCnt="3" custScaleX="36939" custScaleY="44863"/>
      <dgm:spPr/>
    </dgm:pt>
    <dgm:pt modelId="{36CD371C-F63C-6240-9FC6-1AF5947796B5}" type="pres">
      <dgm:prSet presAssocID="{D7B08D1C-AE13-9849-A9E2-76946BAE927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E976B400-BA80-834D-A392-C6E2BC141031}" type="presOf" srcId="{D7B08D1C-AE13-9849-A9E2-76946BAE9276}" destId="{36CD371C-F63C-6240-9FC6-1AF5947796B5}" srcOrd="0" destOrd="0" presId="urn:microsoft.com/office/officeart/2005/8/layout/vList3#1"/>
    <dgm:cxn modelId="{495133EA-E524-414D-8489-9D2C29C34C01}" type="presOf" srcId="{9703D2D4-200D-3845-9D53-2AFD84085447}" destId="{0CE73BE3-9A7E-5C49-B5B2-5239BAB21F93}" srcOrd="0" destOrd="0" presId="urn:microsoft.com/office/officeart/2005/8/layout/vList3#1"/>
    <dgm:cxn modelId="{F0701194-499E-7A4C-BC10-9E78ADE73E7F}" type="presOf" srcId="{10CFA0B0-3E3E-C749-B9BB-B60D64FFD35A}" destId="{AA4C0224-74E3-DA4E-AD6B-EF1CB3B3A4D1}" srcOrd="0" destOrd="0" presId="urn:microsoft.com/office/officeart/2005/8/layout/vList3#1"/>
    <dgm:cxn modelId="{3F5C75A4-EB0B-0544-86D9-4B853FBF7BB8}" type="presOf" srcId="{99DBF82C-78B8-EE4D-8865-17798BC215D8}" destId="{36CD371C-F63C-6240-9FC6-1AF5947796B5}" srcOrd="0" destOrd="1" presId="urn:microsoft.com/office/officeart/2005/8/layout/vList3#1"/>
    <dgm:cxn modelId="{95CF8C8E-1782-1B44-8DFF-E4F47EC31548}" srcId="{B9660D68-62FB-7749-9D54-CED796FC3A42}" destId="{D7B08D1C-AE13-9849-A9E2-76946BAE9276}" srcOrd="2" destOrd="0" parTransId="{488BC128-17B8-5345-9F45-3EA9C2A0AF35}" sibTransId="{B3212397-3C99-EA43-8AFD-8467DF0F455C}"/>
    <dgm:cxn modelId="{1DF2F751-5D80-B448-9988-25AEB2889646}" srcId="{B9660D68-62FB-7749-9D54-CED796FC3A42}" destId="{10CFA0B0-3E3E-C749-B9BB-B60D64FFD35A}" srcOrd="1" destOrd="0" parTransId="{957AA411-A50B-484A-83CB-C0F2F6F301F8}" sibTransId="{50508A68-D096-A044-BC07-67C3C8F54BB5}"/>
    <dgm:cxn modelId="{117031DA-C0BC-9D44-8467-90310614D1E9}" type="presOf" srcId="{B9660D68-62FB-7749-9D54-CED796FC3A42}" destId="{E4BE8A2E-A701-A047-B5A1-A78F8CDE41BE}" srcOrd="0" destOrd="0" presId="urn:microsoft.com/office/officeart/2005/8/layout/vList3#1"/>
    <dgm:cxn modelId="{D195A5AE-111A-5B4D-8BCC-6846FB7965E1}" srcId="{D7B08D1C-AE13-9849-A9E2-76946BAE9276}" destId="{99DBF82C-78B8-EE4D-8865-17798BC215D8}" srcOrd="0" destOrd="0" parTransId="{BAE4AE60-B8AA-DC4C-B73A-52BF1659128A}" sibTransId="{E7D92F5F-6557-334E-B166-DF11CC29DA1C}"/>
    <dgm:cxn modelId="{4469D741-0335-8241-A221-BBE6AEFFF516}" srcId="{B9660D68-62FB-7749-9D54-CED796FC3A42}" destId="{9703D2D4-200D-3845-9D53-2AFD84085447}" srcOrd="0" destOrd="0" parTransId="{155E38C9-D19F-3B47-9D1B-C9229846349E}" sibTransId="{FA93FFCC-AAC9-DC4B-B514-FE19D1B0CE53}"/>
    <dgm:cxn modelId="{1A01872E-45F3-EF46-B031-6441A9EE886E}" type="presParOf" srcId="{E4BE8A2E-A701-A047-B5A1-A78F8CDE41BE}" destId="{78511E2D-3D29-8048-94DC-BE2C3691D5ED}" srcOrd="0" destOrd="0" presId="urn:microsoft.com/office/officeart/2005/8/layout/vList3#1"/>
    <dgm:cxn modelId="{DBCA265A-5E65-7245-994F-17F10485318F}" type="presParOf" srcId="{78511E2D-3D29-8048-94DC-BE2C3691D5ED}" destId="{CBA4E96E-F9FF-4049-BCFC-C274A5ED0148}" srcOrd="0" destOrd="0" presId="urn:microsoft.com/office/officeart/2005/8/layout/vList3#1"/>
    <dgm:cxn modelId="{820C5637-242A-9F4B-8DA1-1FD9D528BB3E}" type="presParOf" srcId="{78511E2D-3D29-8048-94DC-BE2C3691D5ED}" destId="{0CE73BE3-9A7E-5C49-B5B2-5239BAB21F93}" srcOrd="1" destOrd="0" presId="urn:microsoft.com/office/officeart/2005/8/layout/vList3#1"/>
    <dgm:cxn modelId="{FC8E029A-6DCA-0F41-A909-CC62535778E8}" type="presParOf" srcId="{E4BE8A2E-A701-A047-B5A1-A78F8CDE41BE}" destId="{906F4CDD-97C1-DA4C-B319-DD1FBF48D963}" srcOrd="1" destOrd="0" presId="urn:microsoft.com/office/officeart/2005/8/layout/vList3#1"/>
    <dgm:cxn modelId="{D116202D-5637-D845-BDBE-F9AF5FD23FC6}" type="presParOf" srcId="{E4BE8A2E-A701-A047-B5A1-A78F8CDE41BE}" destId="{3688A606-1706-ED4C-880C-04C0E661C566}" srcOrd="2" destOrd="0" presId="urn:microsoft.com/office/officeart/2005/8/layout/vList3#1"/>
    <dgm:cxn modelId="{52DA8070-DDEC-294F-B190-68A845DB9B7E}" type="presParOf" srcId="{3688A606-1706-ED4C-880C-04C0E661C566}" destId="{F2277702-2E5E-F64B-9B90-3593F99DB839}" srcOrd="0" destOrd="0" presId="urn:microsoft.com/office/officeart/2005/8/layout/vList3#1"/>
    <dgm:cxn modelId="{3D4D9883-8532-FE42-ACC3-5F57D2F08ADF}" type="presParOf" srcId="{3688A606-1706-ED4C-880C-04C0E661C566}" destId="{AA4C0224-74E3-DA4E-AD6B-EF1CB3B3A4D1}" srcOrd="1" destOrd="0" presId="urn:microsoft.com/office/officeart/2005/8/layout/vList3#1"/>
    <dgm:cxn modelId="{68E57D63-0B5A-BE4B-8497-4526D208F401}" type="presParOf" srcId="{E4BE8A2E-A701-A047-B5A1-A78F8CDE41BE}" destId="{23B0F07B-BE93-5A46-B47B-C51C08B2C7F4}" srcOrd="3" destOrd="0" presId="urn:microsoft.com/office/officeart/2005/8/layout/vList3#1"/>
    <dgm:cxn modelId="{4CED5F8F-736F-5F4F-8B02-BA166BF614B6}" type="presParOf" srcId="{E4BE8A2E-A701-A047-B5A1-A78F8CDE41BE}" destId="{BCD6C939-C7DA-EA45-8046-1775DEE1304A}" srcOrd="4" destOrd="0" presId="urn:microsoft.com/office/officeart/2005/8/layout/vList3#1"/>
    <dgm:cxn modelId="{EBA67ECF-386A-5B44-A0A3-E7534D81995C}" type="presParOf" srcId="{BCD6C939-C7DA-EA45-8046-1775DEE1304A}" destId="{60DADD17-5E59-5540-B1FD-28A8E58567ED}" srcOrd="0" destOrd="0" presId="urn:microsoft.com/office/officeart/2005/8/layout/vList3#1"/>
    <dgm:cxn modelId="{53762887-C5E8-DF4E-B03C-48977CE9EF6D}" type="presParOf" srcId="{BCD6C939-C7DA-EA45-8046-1775DEE1304A}" destId="{36CD371C-F63C-6240-9FC6-1AF5947796B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54831-5E56-674D-A084-388B7B8E5993}" type="doc">
      <dgm:prSet loTypeId="urn:microsoft.com/office/officeart/2005/8/layout/radial4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kumimoji="1" lang="ja-JP" altLang="en-US"/>
        </a:p>
      </dgm:t>
    </dgm:pt>
    <dgm:pt modelId="{EE9D57E9-3D3F-6646-AC1E-0793AD994D62}">
      <dgm:prSet phldrT="[テキスト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kumimoji="1" lang="ja-JP" altLang="en-US" sz="3200" b="1" cap="all" spc="0" dirty="0" smtClean="0">
              <a:ln/>
              <a:solidFill>
                <a:srgbClr val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ea"/>
              <a:ea typeface="+mj-ea"/>
            </a:rPr>
            <a:t>地域コミュニティ</a:t>
          </a:r>
        </a:p>
        <a:p>
          <a:r>
            <a:rPr kumimoji="1" lang="ja-JP" altLang="en-US" sz="3200" b="1" cap="all" spc="0" dirty="0" smtClean="0">
              <a:ln/>
              <a:solidFill>
                <a:srgbClr val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ea"/>
              <a:ea typeface="+mj-ea"/>
            </a:rPr>
            <a:t>の活力低下</a:t>
          </a:r>
          <a:endParaRPr kumimoji="1" lang="ja-JP" altLang="en-US" sz="3200" b="1" cap="all" spc="0" dirty="0">
            <a:ln/>
            <a:solidFill>
              <a:srgbClr val="000000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  <a:latin typeface="+mj-ea"/>
            <a:ea typeface="+mj-ea"/>
          </a:endParaRPr>
        </a:p>
      </dgm:t>
    </dgm:pt>
    <dgm:pt modelId="{9D1B763C-C756-0843-B750-73391460FF07}" type="parTrans" cxnId="{874EA96F-7D3B-3C49-B454-B92C8693D603}">
      <dgm:prSet/>
      <dgm:spPr/>
      <dgm:t>
        <a:bodyPr/>
        <a:lstStyle/>
        <a:p>
          <a:endParaRPr kumimoji="1" lang="ja-JP" altLang="en-US"/>
        </a:p>
      </dgm:t>
    </dgm:pt>
    <dgm:pt modelId="{106CC877-1D39-7040-85BD-5AEC7E901B78}" type="sibTrans" cxnId="{874EA96F-7D3B-3C49-B454-B92C8693D603}">
      <dgm:prSet/>
      <dgm:spPr/>
      <dgm:t>
        <a:bodyPr/>
        <a:lstStyle/>
        <a:p>
          <a:endParaRPr kumimoji="1" lang="ja-JP" altLang="en-US"/>
        </a:p>
      </dgm:t>
    </dgm:pt>
    <dgm:pt modelId="{B608531C-72FC-2049-9017-CBEECDEC3C40}">
      <dgm:prSet phldrT="[テキスト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sz="3200" dirty="0" smtClean="0">
              <a:latin typeface="+mj-ea"/>
              <a:ea typeface="+mj-ea"/>
            </a:rPr>
            <a:t>人口減少</a:t>
          </a:r>
          <a:endParaRPr kumimoji="1" lang="ja-JP" altLang="en-US" sz="3200" dirty="0">
            <a:latin typeface="+mj-ea"/>
            <a:ea typeface="+mj-ea"/>
          </a:endParaRPr>
        </a:p>
      </dgm:t>
    </dgm:pt>
    <dgm:pt modelId="{4E149735-725E-CE47-A5E1-4F2629ADACFC}" type="parTrans" cxnId="{E1448B55-2E42-1A43-8BDC-2733674E3CF3}">
      <dgm:prSet/>
      <dgm:spPr/>
      <dgm:t>
        <a:bodyPr/>
        <a:lstStyle/>
        <a:p>
          <a:endParaRPr kumimoji="1" lang="ja-JP" altLang="en-US"/>
        </a:p>
      </dgm:t>
    </dgm:pt>
    <dgm:pt modelId="{06E48140-DF8E-5048-A227-CB8D6870664C}" type="sibTrans" cxnId="{E1448B55-2E42-1A43-8BDC-2733674E3CF3}">
      <dgm:prSet/>
      <dgm:spPr/>
      <dgm:t>
        <a:bodyPr/>
        <a:lstStyle/>
        <a:p>
          <a:endParaRPr kumimoji="1" lang="ja-JP" altLang="en-US"/>
        </a:p>
      </dgm:t>
    </dgm:pt>
    <dgm:pt modelId="{A00BAFE6-5478-8A49-8918-CD9B97BA744C}">
      <dgm:prSet phldrT="[テキスト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dirty="0" smtClean="0">
              <a:solidFill>
                <a:schemeClr val="tx2"/>
              </a:solidFill>
              <a:latin typeface="+mj-ea"/>
              <a:ea typeface="+mj-ea"/>
            </a:rPr>
            <a:t>少子高齢化</a:t>
          </a:r>
          <a:endParaRPr kumimoji="1" lang="ja-JP" altLang="en-US" dirty="0">
            <a:solidFill>
              <a:schemeClr val="tx2"/>
            </a:solidFill>
            <a:latin typeface="+mj-ea"/>
            <a:ea typeface="+mj-ea"/>
          </a:endParaRPr>
        </a:p>
      </dgm:t>
    </dgm:pt>
    <dgm:pt modelId="{AD6F0E27-24CC-D749-A1B7-F3BC77E62A3A}" type="parTrans" cxnId="{2B3F54B7-9E5F-E249-9D4B-6A05D6157887}">
      <dgm:prSet/>
      <dgm:spPr/>
      <dgm:t>
        <a:bodyPr/>
        <a:lstStyle/>
        <a:p>
          <a:endParaRPr kumimoji="1" lang="ja-JP" altLang="en-US"/>
        </a:p>
      </dgm:t>
    </dgm:pt>
    <dgm:pt modelId="{858992E4-689B-FF4C-8AEC-98970D05D59D}" type="sibTrans" cxnId="{2B3F54B7-9E5F-E249-9D4B-6A05D6157887}">
      <dgm:prSet/>
      <dgm:spPr/>
      <dgm:t>
        <a:bodyPr/>
        <a:lstStyle/>
        <a:p>
          <a:endParaRPr kumimoji="1" lang="ja-JP" altLang="en-US"/>
        </a:p>
      </dgm:t>
    </dgm:pt>
    <dgm:pt modelId="{200DAF95-4353-B84D-9DA4-2F5D9AC8FAA3}">
      <dgm:prSet phldrT="[テキスト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dirty="0" smtClean="0">
              <a:solidFill>
                <a:schemeClr val="accent6">
                  <a:lumMod val="50000"/>
                </a:schemeClr>
              </a:solidFill>
              <a:latin typeface="+mj-ea"/>
              <a:ea typeface="+mj-ea"/>
            </a:rPr>
            <a:t>コミュニティ拠点不足</a:t>
          </a:r>
          <a:endParaRPr kumimoji="1" lang="ja-JP" altLang="en-US" dirty="0">
            <a:solidFill>
              <a:schemeClr val="accent6">
                <a:lumMod val="50000"/>
              </a:schemeClr>
            </a:solidFill>
            <a:latin typeface="+mj-ea"/>
            <a:ea typeface="+mj-ea"/>
          </a:endParaRPr>
        </a:p>
      </dgm:t>
    </dgm:pt>
    <dgm:pt modelId="{8F7763C9-869F-8D4A-BCCF-78FD9194A947}" type="parTrans" cxnId="{843EF9D6-34A7-B041-8537-2A42A9BD44E2}">
      <dgm:prSet/>
      <dgm:spPr/>
      <dgm:t>
        <a:bodyPr/>
        <a:lstStyle/>
        <a:p>
          <a:endParaRPr kumimoji="1" lang="ja-JP" altLang="en-US"/>
        </a:p>
      </dgm:t>
    </dgm:pt>
    <dgm:pt modelId="{57A7AF44-142C-ED4B-AFD5-1F1955F17A6A}" type="sibTrans" cxnId="{843EF9D6-34A7-B041-8537-2A42A9BD44E2}">
      <dgm:prSet/>
      <dgm:spPr/>
      <dgm:t>
        <a:bodyPr/>
        <a:lstStyle/>
        <a:p>
          <a:endParaRPr kumimoji="1" lang="ja-JP" altLang="en-US"/>
        </a:p>
      </dgm:t>
    </dgm:pt>
    <dgm:pt modelId="{9201F4B2-AA8F-2C48-8632-B3061A0A1E9B}" type="pres">
      <dgm:prSet presAssocID="{BD754831-5E56-674D-A084-388B7B8E599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93AE8D3-8DCB-054B-9210-C9A74C6B3BE4}" type="pres">
      <dgm:prSet presAssocID="{EE9D57E9-3D3F-6646-AC1E-0793AD994D62}" presName="centerShape" presStyleLbl="node0" presStyleIdx="0" presStyleCnt="1" custScaleX="213248" custScaleY="108392"/>
      <dgm:spPr/>
      <dgm:t>
        <a:bodyPr/>
        <a:lstStyle/>
        <a:p>
          <a:endParaRPr kumimoji="1" lang="ja-JP" altLang="en-US"/>
        </a:p>
      </dgm:t>
    </dgm:pt>
    <dgm:pt modelId="{3CAEEF8B-1076-4B40-B63D-5AF735A00674}" type="pres">
      <dgm:prSet presAssocID="{4E149735-725E-CE47-A5E1-4F2629ADACFC}" presName="parTrans" presStyleLbl="bgSibTrans2D1" presStyleIdx="0" presStyleCnt="3"/>
      <dgm:spPr/>
      <dgm:t>
        <a:bodyPr/>
        <a:lstStyle/>
        <a:p>
          <a:endParaRPr kumimoji="1" lang="ja-JP" altLang="en-US"/>
        </a:p>
      </dgm:t>
    </dgm:pt>
    <dgm:pt modelId="{5A1F8C8A-CF7B-334C-8703-4787415D5552}" type="pres">
      <dgm:prSet presAssocID="{B608531C-72FC-2049-9017-CBEECDEC3C40}" presName="node" presStyleLbl="node1" presStyleIdx="0" presStyleCnt="3" custScaleX="108587" custScaleY="60409" custRadScaleRad="111159" custRadScaleInc="-9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9FBD6F-95F3-8E42-BC01-0886CA9D7FD5}" type="pres">
      <dgm:prSet presAssocID="{AD6F0E27-24CC-D749-A1B7-F3BC77E62A3A}" presName="parTrans" presStyleLbl="bgSibTrans2D1" presStyleIdx="1" presStyleCnt="3"/>
      <dgm:spPr/>
      <dgm:t>
        <a:bodyPr/>
        <a:lstStyle/>
        <a:p>
          <a:endParaRPr kumimoji="1" lang="ja-JP" altLang="en-US"/>
        </a:p>
      </dgm:t>
    </dgm:pt>
    <dgm:pt modelId="{3DE1A2FC-57C7-8542-854E-C4538AA4D590}" type="pres">
      <dgm:prSet presAssocID="{A00BAFE6-5478-8A49-8918-CD9B97BA744C}" presName="node" presStyleLbl="node1" presStyleIdx="1" presStyleCnt="3" custScaleX="139896" custScaleY="50130" custRadScaleRad="100121" custRadScaleInc="-162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3748C4F-5864-3646-B747-14A3770F9783}" type="pres">
      <dgm:prSet presAssocID="{8F7763C9-869F-8D4A-BCCF-78FD9194A947}" presName="parTrans" presStyleLbl="bgSibTrans2D1" presStyleIdx="2" presStyleCnt="3"/>
      <dgm:spPr/>
      <dgm:t>
        <a:bodyPr/>
        <a:lstStyle/>
        <a:p>
          <a:endParaRPr kumimoji="1" lang="ja-JP" altLang="en-US"/>
        </a:p>
      </dgm:t>
    </dgm:pt>
    <dgm:pt modelId="{A461DC14-B560-A842-9E99-D8C28E0561CC}" type="pres">
      <dgm:prSet presAssocID="{200DAF95-4353-B84D-9DA4-2F5D9AC8FAA3}" presName="node" presStyleLbl="node1" presStyleIdx="2" presStyleCnt="3" custScaleX="150026" custScaleY="62576" custRadScaleRad="113161" custRadScaleInc="190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43EF9D6-34A7-B041-8537-2A42A9BD44E2}" srcId="{EE9D57E9-3D3F-6646-AC1E-0793AD994D62}" destId="{200DAF95-4353-B84D-9DA4-2F5D9AC8FAA3}" srcOrd="2" destOrd="0" parTransId="{8F7763C9-869F-8D4A-BCCF-78FD9194A947}" sibTransId="{57A7AF44-142C-ED4B-AFD5-1F1955F17A6A}"/>
    <dgm:cxn modelId="{5C31F052-862D-A34B-A3AC-B68A7886F32A}" type="presOf" srcId="{200DAF95-4353-B84D-9DA4-2F5D9AC8FAA3}" destId="{A461DC14-B560-A842-9E99-D8C28E0561CC}" srcOrd="0" destOrd="0" presId="urn:microsoft.com/office/officeart/2005/8/layout/radial4"/>
    <dgm:cxn modelId="{2B3F54B7-9E5F-E249-9D4B-6A05D6157887}" srcId="{EE9D57E9-3D3F-6646-AC1E-0793AD994D62}" destId="{A00BAFE6-5478-8A49-8918-CD9B97BA744C}" srcOrd="1" destOrd="0" parTransId="{AD6F0E27-24CC-D749-A1B7-F3BC77E62A3A}" sibTransId="{858992E4-689B-FF4C-8AEC-98970D05D59D}"/>
    <dgm:cxn modelId="{FDD769F1-C768-5C4A-9CE2-201B4C174E5F}" type="presOf" srcId="{A00BAFE6-5478-8A49-8918-CD9B97BA744C}" destId="{3DE1A2FC-57C7-8542-854E-C4538AA4D590}" srcOrd="0" destOrd="0" presId="urn:microsoft.com/office/officeart/2005/8/layout/radial4"/>
    <dgm:cxn modelId="{A010A97A-C74A-F94E-ADDB-90C5E0AD2BA6}" type="presOf" srcId="{8F7763C9-869F-8D4A-BCCF-78FD9194A947}" destId="{03748C4F-5864-3646-B747-14A3770F9783}" srcOrd="0" destOrd="0" presId="urn:microsoft.com/office/officeart/2005/8/layout/radial4"/>
    <dgm:cxn modelId="{E1448B55-2E42-1A43-8BDC-2733674E3CF3}" srcId="{EE9D57E9-3D3F-6646-AC1E-0793AD994D62}" destId="{B608531C-72FC-2049-9017-CBEECDEC3C40}" srcOrd="0" destOrd="0" parTransId="{4E149735-725E-CE47-A5E1-4F2629ADACFC}" sibTransId="{06E48140-DF8E-5048-A227-CB8D6870664C}"/>
    <dgm:cxn modelId="{C2AA195E-F716-6643-8F4A-0CC5191AE3E6}" type="presOf" srcId="{AD6F0E27-24CC-D749-A1B7-F3BC77E62A3A}" destId="{269FBD6F-95F3-8E42-BC01-0886CA9D7FD5}" srcOrd="0" destOrd="0" presId="urn:microsoft.com/office/officeart/2005/8/layout/radial4"/>
    <dgm:cxn modelId="{B81A965C-CCC9-1F43-ADEB-A1EFC09A54F7}" type="presOf" srcId="{BD754831-5E56-674D-A084-388B7B8E5993}" destId="{9201F4B2-AA8F-2C48-8632-B3061A0A1E9B}" srcOrd="0" destOrd="0" presId="urn:microsoft.com/office/officeart/2005/8/layout/radial4"/>
    <dgm:cxn modelId="{5D94AD1C-D6DA-5B43-9998-0EFD684E0E9E}" type="presOf" srcId="{EE9D57E9-3D3F-6646-AC1E-0793AD994D62}" destId="{893AE8D3-8DCB-054B-9210-C9A74C6B3BE4}" srcOrd="0" destOrd="0" presId="urn:microsoft.com/office/officeart/2005/8/layout/radial4"/>
    <dgm:cxn modelId="{874EA96F-7D3B-3C49-B454-B92C8693D603}" srcId="{BD754831-5E56-674D-A084-388B7B8E5993}" destId="{EE9D57E9-3D3F-6646-AC1E-0793AD994D62}" srcOrd="0" destOrd="0" parTransId="{9D1B763C-C756-0843-B750-73391460FF07}" sibTransId="{106CC877-1D39-7040-85BD-5AEC7E901B78}"/>
    <dgm:cxn modelId="{AB7A6BDA-8A6A-884F-971D-3A505967E08D}" type="presOf" srcId="{4E149735-725E-CE47-A5E1-4F2629ADACFC}" destId="{3CAEEF8B-1076-4B40-B63D-5AF735A00674}" srcOrd="0" destOrd="0" presId="urn:microsoft.com/office/officeart/2005/8/layout/radial4"/>
    <dgm:cxn modelId="{0DF08EEB-AC5C-2E47-B708-24AC6206A0CB}" type="presOf" srcId="{B608531C-72FC-2049-9017-CBEECDEC3C40}" destId="{5A1F8C8A-CF7B-334C-8703-4787415D5552}" srcOrd="0" destOrd="0" presId="urn:microsoft.com/office/officeart/2005/8/layout/radial4"/>
    <dgm:cxn modelId="{C282497C-19E3-1842-89BE-DC14DE27EC5F}" type="presParOf" srcId="{9201F4B2-AA8F-2C48-8632-B3061A0A1E9B}" destId="{893AE8D3-8DCB-054B-9210-C9A74C6B3BE4}" srcOrd="0" destOrd="0" presId="urn:microsoft.com/office/officeart/2005/8/layout/radial4"/>
    <dgm:cxn modelId="{C7C9EDD3-9684-F844-9579-278FA90382D3}" type="presParOf" srcId="{9201F4B2-AA8F-2C48-8632-B3061A0A1E9B}" destId="{3CAEEF8B-1076-4B40-B63D-5AF735A00674}" srcOrd="1" destOrd="0" presId="urn:microsoft.com/office/officeart/2005/8/layout/radial4"/>
    <dgm:cxn modelId="{06AC952A-8923-3F49-B53B-C061B14959A2}" type="presParOf" srcId="{9201F4B2-AA8F-2C48-8632-B3061A0A1E9B}" destId="{5A1F8C8A-CF7B-334C-8703-4787415D5552}" srcOrd="2" destOrd="0" presId="urn:microsoft.com/office/officeart/2005/8/layout/radial4"/>
    <dgm:cxn modelId="{BBCB28B5-E7CF-1A48-869D-5FAE47B7D935}" type="presParOf" srcId="{9201F4B2-AA8F-2C48-8632-B3061A0A1E9B}" destId="{269FBD6F-95F3-8E42-BC01-0886CA9D7FD5}" srcOrd="3" destOrd="0" presId="urn:microsoft.com/office/officeart/2005/8/layout/radial4"/>
    <dgm:cxn modelId="{AED1971E-E172-694F-9841-B4D013F35D4F}" type="presParOf" srcId="{9201F4B2-AA8F-2C48-8632-B3061A0A1E9B}" destId="{3DE1A2FC-57C7-8542-854E-C4538AA4D590}" srcOrd="4" destOrd="0" presId="urn:microsoft.com/office/officeart/2005/8/layout/radial4"/>
    <dgm:cxn modelId="{143E3718-D8FC-314D-B88D-E29CCB58C701}" type="presParOf" srcId="{9201F4B2-AA8F-2C48-8632-B3061A0A1E9B}" destId="{03748C4F-5864-3646-B747-14A3770F9783}" srcOrd="5" destOrd="0" presId="urn:microsoft.com/office/officeart/2005/8/layout/radial4"/>
    <dgm:cxn modelId="{2E056003-F544-5A48-A3CA-66FC49F86C9F}" type="presParOf" srcId="{9201F4B2-AA8F-2C48-8632-B3061A0A1E9B}" destId="{A461DC14-B560-A842-9E99-D8C28E0561C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6368B7-EE0B-0640-930E-2A00C1A7642A}" type="doc">
      <dgm:prSet loTypeId="urn:microsoft.com/office/officeart/2005/8/layout/matrix3" loCatId="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kumimoji="1" lang="ja-JP" altLang="en-US"/>
        </a:p>
      </dgm:t>
    </dgm:pt>
    <dgm:pt modelId="{82EEB469-CB8E-6043-A87C-409733431BF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ja-JP" altLang="en-US" b="1" dirty="0" smtClean="0">
              <a:solidFill>
                <a:srgbClr val="FF0000"/>
              </a:solidFill>
              <a:latin typeface="+mj-ea"/>
              <a:ea typeface="+mj-ea"/>
            </a:rPr>
            <a:t>住民間交流</a:t>
          </a:r>
          <a:endParaRPr lang="en-US" b="1" dirty="0">
            <a:solidFill>
              <a:srgbClr val="FF0000"/>
            </a:solidFill>
            <a:latin typeface="+mj-ea"/>
            <a:ea typeface="+mj-ea"/>
          </a:endParaRPr>
        </a:p>
      </dgm:t>
    </dgm:pt>
    <dgm:pt modelId="{15E66C06-56DF-2D4F-AD96-114E234C3445}" type="parTrans" cxnId="{AE0ED9F3-E124-954B-B337-9D481DB7BDD7}">
      <dgm:prSet/>
      <dgm:spPr/>
      <dgm:t>
        <a:bodyPr/>
        <a:lstStyle/>
        <a:p>
          <a:endParaRPr kumimoji="1" lang="ja-JP" altLang="en-US"/>
        </a:p>
      </dgm:t>
    </dgm:pt>
    <dgm:pt modelId="{F6CDBAE6-278B-B248-9AC7-BBA77568A6D3}" type="sibTrans" cxnId="{AE0ED9F3-E124-954B-B337-9D481DB7BDD7}">
      <dgm:prSet/>
      <dgm:spPr/>
      <dgm:t>
        <a:bodyPr/>
        <a:lstStyle/>
        <a:p>
          <a:endParaRPr kumimoji="1" lang="ja-JP" altLang="en-US"/>
        </a:p>
      </dgm:t>
    </dgm:pt>
    <dgm:pt modelId="{304D494C-08B4-634F-9FCA-48F0C6EDFBAF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b="0" dirty="0" smtClean="0">
              <a:solidFill>
                <a:schemeClr val="accent6">
                  <a:lumMod val="75000"/>
                </a:schemeClr>
              </a:solidFill>
              <a:latin typeface="+mj-ea"/>
              <a:ea typeface="+mj-ea"/>
            </a:rPr>
            <a:t>まちの</a:t>
          </a:r>
        </a:p>
        <a:p>
          <a:pPr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b="0" dirty="0" smtClean="0">
              <a:solidFill>
                <a:schemeClr val="accent6">
                  <a:lumMod val="75000"/>
                </a:schemeClr>
              </a:solidFill>
              <a:latin typeface="+mj-ea"/>
              <a:ea typeface="+mj-ea"/>
            </a:rPr>
            <a:t>安全・環境</a:t>
          </a:r>
        </a:p>
      </dgm:t>
    </dgm:pt>
    <dgm:pt modelId="{3FD41C51-64A5-8D4B-AC20-92DFB558EB18}" type="parTrans" cxnId="{B1CD0298-974C-9446-9CEC-C76CD50F480E}">
      <dgm:prSet/>
      <dgm:spPr/>
      <dgm:t>
        <a:bodyPr/>
        <a:lstStyle/>
        <a:p>
          <a:endParaRPr kumimoji="1" lang="ja-JP" altLang="en-US"/>
        </a:p>
      </dgm:t>
    </dgm:pt>
    <dgm:pt modelId="{2799E283-5040-0942-9272-2992CC2405F6}" type="sibTrans" cxnId="{B1CD0298-974C-9446-9CEC-C76CD50F480E}">
      <dgm:prSet/>
      <dgm:spPr/>
      <dgm:t>
        <a:bodyPr/>
        <a:lstStyle/>
        <a:p>
          <a:endParaRPr kumimoji="1" lang="ja-JP" altLang="en-US"/>
        </a:p>
      </dgm:t>
    </dgm:pt>
    <dgm:pt modelId="{9881F351-DC2A-BA42-81C9-A13533BB2857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dirty="0" smtClean="0">
              <a:solidFill>
                <a:srgbClr val="0000FF"/>
              </a:solidFill>
              <a:latin typeface="+mj-ea"/>
              <a:ea typeface="+mj-ea"/>
            </a:rPr>
            <a:t>評価資源</a:t>
          </a:r>
        </a:p>
        <a:p>
          <a:r>
            <a:rPr kumimoji="1" lang="ja-JP" altLang="en-US" dirty="0" smtClean="0">
              <a:solidFill>
                <a:srgbClr val="0000FF"/>
              </a:solidFill>
              <a:latin typeface="+mj-ea"/>
              <a:ea typeface="+mj-ea"/>
            </a:rPr>
            <a:t>活用</a:t>
          </a:r>
          <a:endParaRPr kumimoji="1" lang="ja-JP" altLang="en-US" dirty="0">
            <a:solidFill>
              <a:srgbClr val="0000FF"/>
            </a:solidFill>
            <a:latin typeface="+mj-ea"/>
            <a:ea typeface="+mj-ea"/>
          </a:endParaRPr>
        </a:p>
      </dgm:t>
    </dgm:pt>
    <dgm:pt modelId="{803FFA5F-A0CF-7849-A0D8-4165BCC11C18}" type="parTrans" cxnId="{29C06D27-5D1D-A44E-8296-A2DDCFD98437}">
      <dgm:prSet/>
      <dgm:spPr/>
      <dgm:t>
        <a:bodyPr/>
        <a:lstStyle/>
        <a:p>
          <a:endParaRPr kumimoji="1" lang="ja-JP" altLang="en-US"/>
        </a:p>
      </dgm:t>
    </dgm:pt>
    <dgm:pt modelId="{03207E56-E796-DB49-A076-D70E54DEBB64}" type="sibTrans" cxnId="{29C06D27-5D1D-A44E-8296-A2DDCFD98437}">
      <dgm:prSet/>
      <dgm:spPr/>
      <dgm:t>
        <a:bodyPr/>
        <a:lstStyle/>
        <a:p>
          <a:endParaRPr kumimoji="1" lang="ja-JP" altLang="en-US"/>
        </a:p>
      </dgm:t>
    </dgm:pt>
    <dgm:pt modelId="{3797C725-4FC7-B64C-9766-32EF35BE67BC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dirty="0" smtClean="0">
              <a:solidFill>
                <a:srgbClr val="008000"/>
              </a:solidFill>
              <a:latin typeface="+mj-ea"/>
              <a:ea typeface="+mj-ea"/>
            </a:rPr>
            <a:t>東部クリーンセンター</a:t>
          </a:r>
        </a:p>
        <a:p>
          <a:r>
            <a:rPr kumimoji="1" lang="ja-JP" altLang="en-US" dirty="0" smtClean="0">
              <a:solidFill>
                <a:srgbClr val="008000"/>
              </a:solidFill>
              <a:latin typeface="+mj-ea"/>
              <a:ea typeface="+mj-ea"/>
            </a:rPr>
            <a:t>跡地活用</a:t>
          </a:r>
          <a:endParaRPr kumimoji="1" lang="ja-JP" altLang="en-US" dirty="0">
            <a:solidFill>
              <a:srgbClr val="008000"/>
            </a:solidFill>
            <a:latin typeface="+mj-ea"/>
            <a:ea typeface="+mj-ea"/>
          </a:endParaRPr>
        </a:p>
      </dgm:t>
    </dgm:pt>
    <dgm:pt modelId="{902135CE-48F7-F049-9122-14A65DAA84CA}" type="parTrans" cxnId="{F051B4B6-A4B2-1345-AD59-5DC4E9900EE7}">
      <dgm:prSet/>
      <dgm:spPr/>
      <dgm:t>
        <a:bodyPr/>
        <a:lstStyle/>
        <a:p>
          <a:endParaRPr kumimoji="1" lang="ja-JP" altLang="en-US"/>
        </a:p>
      </dgm:t>
    </dgm:pt>
    <dgm:pt modelId="{1E7E6854-CE6D-F24E-8874-0735E32BB09A}" type="sibTrans" cxnId="{F051B4B6-A4B2-1345-AD59-5DC4E9900EE7}">
      <dgm:prSet/>
      <dgm:spPr/>
      <dgm:t>
        <a:bodyPr/>
        <a:lstStyle/>
        <a:p>
          <a:endParaRPr kumimoji="1" lang="ja-JP" altLang="en-US"/>
        </a:p>
      </dgm:t>
    </dgm:pt>
    <dgm:pt modelId="{60FCB807-B528-7F48-BEF0-970E78DC5328}" type="pres">
      <dgm:prSet presAssocID="{7A6368B7-EE0B-0640-930E-2A00C1A7642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E255A62-15A4-8B44-9A8C-CCD1F3905992}" type="pres">
      <dgm:prSet presAssocID="{7A6368B7-EE0B-0640-930E-2A00C1A7642A}" presName="diamond" presStyleLbl="bgShp" presStyleIdx="0" presStyleCnt="1" custScaleX="118182" custLinFactNeighborX="-1515"/>
      <dgm:spPr/>
    </dgm:pt>
    <dgm:pt modelId="{BF5C7270-AE6E-FA40-9092-7A69277C59B0}" type="pres">
      <dgm:prSet presAssocID="{7A6368B7-EE0B-0640-930E-2A00C1A7642A}" presName="quad1" presStyleLbl="node1" presStyleIdx="0" presStyleCnt="4" custScaleX="154390" custScaleY="100000" custLinFactNeighborX="-24359" custLinFactNeighborY="28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2986DB0-2221-7F43-B138-2F648FC29EF6}" type="pres">
      <dgm:prSet presAssocID="{7A6368B7-EE0B-0640-930E-2A00C1A7642A}" presName="quad2" presStyleLbl="node1" presStyleIdx="1" presStyleCnt="4" custScaleX="162082" custLinFactNeighborX="31080" custLinFactNeighborY="28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75BB1C3-FBFD-3F46-96CC-61A9B5320BDC}" type="pres">
      <dgm:prSet presAssocID="{7A6368B7-EE0B-0640-930E-2A00C1A7642A}" presName="quad3" presStyleLbl="node1" presStyleIdx="2" presStyleCnt="4" custScaleX="146542" custLinFactNeighborX="-24398" custLinFactNeighborY="39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98A5A2B-1655-934F-BCB0-DF6A44D5A3DF}" type="pres">
      <dgm:prSet presAssocID="{7A6368B7-EE0B-0640-930E-2A00C1A7642A}" presName="quad4" presStyleLbl="node1" presStyleIdx="3" presStyleCnt="4" custScaleX="201506" custScaleY="94250" custLinFactNeighborX="48449" custLinFactNeighborY="31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9C06D27-5D1D-A44E-8296-A2DDCFD98437}" srcId="{7A6368B7-EE0B-0640-930E-2A00C1A7642A}" destId="{9881F351-DC2A-BA42-81C9-A13533BB2857}" srcOrd="2" destOrd="0" parTransId="{803FFA5F-A0CF-7849-A0D8-4165BCC11C18}" sibTransId="{03207E56-E796-DB49-A076-D70E54DEBB64}"/>
    <dgm:cxn modelId="{AC741886-8533-5C4B-8528-5046317A1A0A}" type="presOf" srcId="{3797C725-4FC7-B64C-9766-32EF35BE67BC}" destId="{C98A5A2B-1655-934F-BCB0-DF6A44D5A3DF}" srcOrd="0" destOrd="0" presId="urn:microsoft.com/office/officeart/2005/8/layout/matrix3"/>
    <dgm:cxn modelId="{1832FA03-3ACF-4D42-B2F7-D43C71B4695D}" type="presOf" srcId="{82EEB469-CB8E-6043-A87C-409733431BF8}" destId="{BF5C7270-AE6E-FA40-9092-7A69277C59B0}" srcOrd="0" destOrd="0" presId="urn:microsoft.com/office/officeart/2005/8/layout/matrix3"/>
    <dgm:cxn modelId="{7009BDA0-04E0-5F47-B601-EDAD51F78A48}" type="presOf" srcId="{9881F351-DC2A-BA42-81C9-A13533BB2857}" destId="{D75BB1C3-FBFD-3F46-96CC-61A9B5320BDC}" srcOrd="0" destOrd="0" presId="urn:microsoft.com/office/officeart/2005/8/layout/matrix3"/>
    <dgm:cxn modelId="{AE0ED9F3-E124-954B-B337-9D481DB7BDD7}" srcId="{7A6368B7-EE0B-0640-930E-2A00C1A7642A}" destId="{82EEB469-CB8E-6043-A87C-409733431BF8}" srcOrd="0" destOrd="0" parTransId="{15E66C06-56DF-2D4F-AD96-114E234C3445}" sibTransId="{F6CDBAE6-278B-B248-9AC7-BBA77568A6D3}"/>
    <dgm:cxn modelId="{AD97CBBB-6833-9843-B539-C6FDD213715F}" type="presOf" srcId="{7A6368B7-EE0B-0640-930E-2A00C1A7642A}" destId="{60FCB807-B528-7F48-BEF0-970E78DC5328}" srcOrd="0" destOrd="0" presId="urn:microsoft.com/office/officeart/2005/8/layout/matrix3"/>
    <dgm:cxn modelId="{F051B4B6-A4B2-1345-AD59-5DC4E9900EE7}" srcId="{7A6368B7-EE0B-0640-930E-2A00C1A7642A}" destId="{3797C725-4FC7-B64C-9766-32EF35BE67BC}" srcOrd="3" destOrd="0" parTransId="{902135CE-48F7-F049-9122-14A65DAA84CA}" sibTransId="{1E7E6854-CE6D-F24E-8874-0735E32BB09A}"/>
    <dgm:cxn modelId="{56421A26-33B0-C042-9AB0-D9E854DF1409}" type="presOf" srcId="{304D494C-08B4-634F-9FCA-48F0C6EDFBAF}" destId="{A2986DB0-2221-7F43-B138-2F648FC29EF6}" srcOrd="0" destOrd="0" presId="urn:microsoft.com/office/officeart/2005/8/layout/matrix3"/>
    <dgm:cxn modelId="{B1CD0298-974C-9446-9CEC-C76CD50F480E}" srcId="{7A6368B7-EE0B-0640-930E-2A00C1A7642A}" destId="{304D494C-08B4-634F-9FCA-48F0C6EDFBAF}" srcOrd="1" destOrd="0" parTransId="{3FD41C51-64A5-8D4B-AC20-92DFB558EB18}" sibTransId="{2799E283-5040-0942-9272-2992CC2405F6}"/>
    <dgm:cxn modelId="{76F4AB1B-AB5E-5E46-88EE-4D475386A86C}" type="presParOf" srcId="{60FCB807-B528-7F48-BEF0-970E78DC5328}" destId="{9E255A62-15A4-8B44-9A8C-CCD1F3905992}" srcOrd="0" destOrd="0" presId="urn:microsoft.com/office/officeart/2005/8/layout/matrix3"/>
    <dgm:cxn modelId="{1CAEDE5C-5218-6645-98BF-ADC251F4005B}" type="presParOf" srcId="{60FCB807-B528-7F48-BEF0-970E78DC5328}" destId="{BF5C7270-AE6E-FA40-9092-7A69277C59B0}" srcOrd="1" destOrd="0" presId="urn:microsoft.com/office/officeart/2005/8/layout/matrix3"/>
    <dgm:cxn modelId="{0F70B20F-1194-714F-8B68-AC7F6625352C}" type="presParOf" srcId="{60FCB807-B528-7F48-BEF0-970E78DC5328}" destId="{A2986DB0-2221-7F43-B138-2F648FC29EF6}" srcOrd="2" destOrd="0" presId="urn:microsoft.com/office/officeart/2005/8/layout/matrix3"/>
    <dgm:cxn modelId="{A561AED5-EEB1-8649-9CB5-53BDCA7E2E76}" type="presParOf" srcId="{60FCB807-B528-7F48-BEF0-970E78DC5328}" destId="{D75BB1C3-FBFD-3F46-96CC-61A9B5320BDC}" srcOrd="3" destOrd="0" presId="urn:microsoft.com/office/officeart/2005/8/layout/matrix3"/>
    <dgm:cxn modelId="{9CC60A3D-04BE-5E4A-8C45-49623F0F1A6A}" type="presParOf" srcId="{60FCB807-B528-7F48-BEF0-970E78DC5328}" destId="{C98A5A2B-1655-934F-BCB0-DF6A44D5A3D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BD982B-F274-4BA3-8F19-028AA15117A4}" type="doc">
      <dgm:prSet loTypeId="urn:microsoft.com/office/officeart/2005/8/layout/hProcess9" loCatId="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kumimoji="1" lang="ja-JP"/>
        </a:p>
      </dgm:t>
    </dgm:pt>
    <dgm:pt modelId="{7BF07599-40A3-43F8-B74C-B9C9D197B9C8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sz="2000" u="sng" dirty="0" smtClean="0">
              <a:solidFill>
                <a:srgbClr val="FF0000"/>
              </a:solidFill>
              <a:latin typeface="+mj-ea"/>
              <a:ea typeface="+mj-ea"/>
              <a:cs typeface="Times New Roman" pitchFamily="18" charset="0"/>
            </a:rPr>
            <a:t>伝統社会</a:t>
          </a:r>
        </a:p>
        <a:p>
          <a:r>
            <a:rPr kumimoji="1" lang="ja-JP" altLang="en-US" sz="2800" dirty="0" smtClean="0">
              <a:solidFill>
                <a:srgbClr val="800000"/>
              </a:solidFill>
              <a:latin typeface="+mj-ea"/>
              <a:ea typeface="+mj-ea"/>
              <a:cs typeface="Times New Roman" pitchFamily="18" charset="0"/>
            </a:rPr>
            <a:t>寺社</a:t>
          </a:r>
          <a:endParaRPr kumimoji="1" lang="ja-JP" sz="2800" dirty="0">
            <a:solidFill>
              <a:srgbClr val="800000"/>
            </a:solidFill>
            <a:latin typeface="+mj-ea"/>
            <a:ea typeface="+mj-ea"/>
            <a:cs typeface="Times New Roman" pitchFamily="18" charset="0"/>
          </a:endParaRPr>
        </a:p>
      </dgm:t>
    </dgm:pt>
    <dgm:pt modelId="{05A33227-C3A2-40A7-900E-1D070E545DAC}" type="parTrans" cxnId="{B0DAC2FD-EDA1-441B-A845-0C1964D6B924}">
      <dgm:prSet/>
      <dgm:spPr/>
      <dgm:t>
        <a:bodyPr/>
        <a:lstStyle/>
        <a:p>
          <a:endParaRPr kumimoji="1" lang="ja-JP" sz="2800"/>
        </a:p>
      </dgm:t>
    </dgm:pt>
    <dgm:pt modelId="{347A4B58-92E3-49B2-BBF5-15BF5A0F478B}" type="sibTrans" cxnId="{B0DAC2FD-EDA1-441B-A845-0C1964D6B924}">
      <dgm:prSet/>
      <dgm:spPr/>
      <dgm:t>
        <a:bodyPr/>
        <a:lstStyle/>
        <a:p>
          <a:endParaRPr kumimoji="1" lang="ja-JP" sz="2800"/>
        </a:p>
      </dgm:t>
    </dgm:pt>
    <dgm:pt modelId="{964A18CD-1B5D-4A7E-B182-2927E17348E0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sz="2000" b="1" i="0" u="sng" dirty="0" smtClean="0">
              <a:solidFill>
                <a:srgbClr val="FF0000"/>
              </a:solidFill>
              <a:latin typeface="+mj-ea"/>
              <a:ea typeface="+mj-ea"/>
              <a:cs typeface="Times New Roman" pitchFamily="18" charset="0"/>
            </a:rPr>
            <a:t>市場化・産業化</a:t>
          </a:r>
        </a:p>
        <a:p>
          <a:r>
            <a:rPr kumimoji="1" lang="ja-JP" altLang="en-US" sz="3200" b="1" i="0" u="none" dirty="0" smtClean="0">
              <a:solidFill>
                <a:srgbClr val="008000"/>
              </a:solidFill>
              <a:latin typeface="+mj-ea"/>
              <a:ea typeface="+mj-ea"/>
              <a:cs typeface="Times New Roman" pitchFamily="18" charset="0"/>
            </a:rPr>
            <a:t>教育施設</a:t>
          </a:r>
          <a:endParaRPr kumimoji="1" lang="ja-JP" sz="3200" b="1" i="0" u="none" dirty="0">
            <a:solidFill>
              <a:srgbClr val="008000"/>
            </a:solidFill>
            <a:latin typeface="+mj-ea"/>
            <a:ea typeface="+mj-ea"/>
            <a:cs typeface="Times New Roman" pitchFamily="18" charset="0"/>
          </a:endParaRPr>
        </a:p>
      </dgm:t>
    </dgm:pt>
    <dgm:pt modelId="{90C13AAE-4246-46D9-9B6E-D27D7FCA92D1}" type="parTrans" cxnId="{57D1E1FE-AB13-4507-B39B-15BDE576AB21}">
      <dgm:prSet/>
      <dgm:spPr/>
      <dgm:t>
        <a:bodyPr/>
        <a:lstStyle/>
        <a:p>
          <a:endParaRPr kumimoji="1" lang="ja-JP" sz="2800"/>
        </a:p>
      </dgm:t>
    </dgm:pt>
    <dgm:pt modelId="{63F601AF-EA35-4E0A-A9D9-C60ACFB6BC55}" type="sibTrans" cxnId="{57D1E1FE-AB13-4507-B39B-15BDE576AB21}">
      <dgm:prSet/>
      <dgm:spPr/>
      <dgm:t>
        <a:bodyPr/>
        <a:lstStyle/>
        <a:p>
          <a:endParaRPr kumimoji="1" lang="ja-JP" sz="2800"/>
        </a:p>
      </dgm:t>
    </dgm:pt>
    <dgm:pt modelId="{25761703-EE26-4CA8-B049-3F157889CE06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kumimoji="1" lang="ja-JP" altLang="en-US" sz="2400" b="1" u="sng" dirty="0" smtClean="0">
              <a:solidFill>
                <a:srgbClr val="FF0000"/>
              </a:solidFill>
              <a:latin typeface="+mj-ea"/>
              <a:ea typeface="+mj-ea"/>
              <a:cs typeface="Times New Roman" pitchFamily="18" charset="0"/>
            </a:rPr>
            <a:t>ポスト産業</a:t>
          </a:r>
          <a:r>
            <a:rPr kumimoji="1" lang="en-US" altLang="ja-JP" sz="2400" b="1" u="sng" dirty="0" smtClean="0">
              <a:solidFill>
                <a:srgbClr val="FF0000"/>
              </a:solidFill>
              <a:latin typeface="+mj-ea"/>
              <a:ea typeface="+mj-ea"/>
              <a:cs typeface="Times New Roman" pitchFamily="18" charset="0"/>
            </a:rPr>
            <a:t>/</a:t>
          </a:r>
          <a:r>
            <a:rPr kumimoji="1" lang="ja-JP" altLang="en-US" sz="2400" b="1" u="sng" dirty="0" smtClean="0">
              <a:solidFill>
                <a:srgbClr val="FF0000"/>
              </a:solidFill>
              <a:latin typeface="+mj-ea"/>
              <a:ea typeface="+mj-ea"/>
              <a:cs typeface="Times New Roman" pitchFamily="18" charset="0"/>
            </a:rPr>
            <a:t>定住化</a:t>
          </a:r>
        </a:p>
        <a:p>
          <a:pPr>
            <a:lnSpc>
              <a:spcPct val="90000"/>
            </a:lnSpc>
          </a:pPr>
          <a:r>
            <a:rPr kumimoji="1" lang="ja-JP" altLang="en-US" sz="2800" b="1" u="none" dirty="0" smtClean="0">
              <a:solidFill>
                <a:srgbClr val="0000FF"/>
              </a:solidFill>
              <a:latin typeface="+mj-ea"/>
              <a:ea typeface="+mj-ea"/>
              <a:cs typeface="Times New Roman" pitchFamily="18" charset="0"/>
            </a:rPr>
            <a:t>福祉医療関連施設</a:t>
          </a:r>
        </a:p>
        <a:p>
          <a:pPr>
            <a:lnSpc>
              <a:spcPct val="90000"/>
            </a:lnSpc>
          </a:pPr>
          <a:r>
            <a:rPr kumimoji="1" lang="ja-JP" altLang="en-US" sz="2800" b="1" u="none" dirty="0" smtClean="0">
              <a:solidFill>
                <a:srgbClr val="0000FF"/>
              </a:solidFill>
              <a:latin typeface="+mj-ea"/>
              <a:ea typeface="+mj-ea"/>
              <a:cs typeface="Times New Roman" pitchFamily="18" charset="0"/>
            </a:rPr>
            <a:t>自然関係</a:t>
          </a:r>
          <a:endParaRPr kumimoji="1" lang="ja-JP" sz="2800" b="1" u="none" dirty="0">
            <a:solidFill>
              <a:srgbClr val="0000FF"/>
            </a:solidFill>
            <a:latin typeface="+mj-ea"/>
            <a:ea typeface="+mj-ea"/>
            <a:cs typeface="Times New Roman" pitchFamily="18" charset="0"/>
          </a:endParaRPr>
        </a:p>
      </dgm:t>
    </dgm:pt>
    <dgm:pt modelId="{5EE1D751-E7E3-4E30-AC49-4C8227478F52}" type="parTrans" cxnId="{B4023F34-1758-4145-893F-044E6D16D52E}">
      <dgm:prSet/>
      <dgm:spPr/>
      <dgm:t>
        <a:bodyPr/>
        <a:lstStyle/>
        <a:p>
          <a:endParaRPr kumimoji="1" lang="ja-JP" sz="2800"/>
        </a:p>
      </dgm:t>
    </dgm:pt>
    <dgm:pt modelId="{B74F6A51-714F-4AA7-B42B-E7F20847B954}" type="sibTrans" cxnId="{B4023F34-1758-4145-893F-044E6D16D52E}">
      <dgm:prSet/>
      <dgm:spPr/>
      <dgm:t>
        <a:bodyPr/>
        <a:lstStyle/>
        <a:p>
          <a:endParaRPr kumimoji="1" lang="ja-JP" sz="2800"/>
        </a:p>
      </dgm:t>
    </dgm:pt>
    <dgm:pt modelId="{29080E4A-B722-9543-B20D-5E223F1E0AA5}" type="pres">
      <dgm:prSet presAssocID="{8BBD982B-F274-4BA3-8F19-028AA15117A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28F04A4-83CE-4C46-84E0-F28C1E84EDE6}" type="pres">
      <dgm:prSet presAssocID="{8BBD982B-F274-4BA3-8F19-028AA15117A4}" presName="arrow" presStyleLbl="bgShp" presStyleIdx="0" presStyleCnt="1" custScaleX="103804" custScaleY="100000" custLinFactNeighborX="-3798" custLinFactNeighborY="-438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endParaRPr kumimoji="1" lang="ja-JP" altLang="en-US"/>
        </a:p>
      </dgm:t>
    </dgm:pt>
    <dgm:pt modelId="{82590ECD-3085-434A-B32D-4294556BB5A5}" type="pres">
      <dgm:prSet presAssocID="{8BBD982B-F274-4BA3-8F19-028AA15117A4}" presName="linearProcess" presStyleCnt="0"/>
      <dgm:spPr/>
      <dgm:t>
        <a:bodyPr/>
        <a:lstStyle/>
        <a:p>
          <a:endParaRPr kumimoji="1" lang="ja-JP" altLang="en-US"/>
        </a:p>
      </dgm:t>
    </dgm:pt>
    <dgm:pt modelId="{17D1E8B8-0CC2-F742-9CA7-78406C5D7767}" type="pres">
      <dgm:prSet presAssocID="{7BF07599-40A3-43F8-B74C-B9C9D197B9C8}" presName="textNode" presStyleLbl="node1" presStyleIdx="0" presStyleCnt="3" custLinFactNeighborX="-29180" custLinFactNeighborY="-92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DE855F3-10D5-204F-961E-31A9689AA87D}" type="pres">
      <dgm:prSet presAssocID="{347A4B58-92E3-49B2-BBF5-15BF5A0F478B}" presName="sibTrans" presStyleCnt="0"/>
      <dgm:spPr/>
      <dgm:t>
        <a:bodyPr/>
        <a:lstStyle/>
        <a:p>
          <a:endParaRPr kumimoji="1" lang="ja-JP" altLang="en-US"/>
        </a:p>
      </dgm:t>
    </dgm:pt>
    <dgm:pt modelId="{75CDD2A9-F596-7C45-B78F-5415C314181F}" type="pres">
      <dgm:prSet presAssocID="{964A18CD-1B5D-4A7E-B182-2927E17348E0}" presName="textNode" presStyleLbl="node1" presStyleIdx="1" presStyleCnt="3" custLinFactNeighborX="16882" custLinFactNeighborY="-74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CF44641-3BB2-4B48-80AA-64E9291B477D}" type="pres">
      <dgm:prSet presAssocID="{63F601AF-EA35-4E0A-A9D9-C60ACFB6BC55}" presName="sibTrans" presStyleCnt="0"/>
      <dgm:spPr/>
      <dgm:t>
        <a:bodyPr/>
        <a:lstStyle/>
        <a:p>
          <a:endParaRPr kumimoji="1" lang="ja-JP" altLang="en-US"/>
        </a:p>
      </dgm:t>
    </dgm:pt>
    <dgm:pt modelId="{D3F53833-CDBE-9544-BF33-92E2C22A15CD}" type="pres">
      <dgm:prSet presAssocID="{25761703-EE26-4CA8-B049-3F157889CE06}" presName="textNode" presStyleLbl="node1" presStyleIdx="2" presStyleCnt="3" custScaleX="149635" custScaleY="17647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B0DAC2FD-EDA1-441B-A845-0C1964D6B924}" srcId="{8BBD982B-F274-4BA3-8F19-028AA15117A4}" destId="{7BF07599-40A3-43F8-B74C-B9C9D197B9C8}" srcOrd="0" destOrd="0" parTransId="{05A33227-C3A2-40A7-900E-1D070E545DAC}" sibTransId="{347A4B58-92E3-49B2-BBF5-15BF5A0F478B}"/>
    <dgm:cxn modelId="{57D1E1FE-AB13-4507-B39B-15BDE576AB21}" srcId="{8BBD982B-F274-4BA3-8F19-028AA15117A4}" destId="{964A18CD-1B5D-4A7E-B182-2927E17348E0}" srcOrd="1" destOrd="0" parTransId="{90C13AAE-4246-46D9-9B6E-D27D7FCA92D1}" sibTransId="{63F601AF-EA35-4E0A-A9D9-C60ACFB6BC55}"/>
    <dgm:cxn modelId="{B4023F34-1758-4145-893F-044E6D16D52E}" srcId="{8BBD982B-F274-4BA3-8F19-028AA15117A4}" destId="{25761703-EE26-4CA8-B049-3F157889CE06}" srcOrd="2" destOrd="0" parTransId="{5EE1D751-E7E3-4E30-AC49-4C8227478F52}" sibTransId="{B74F6A51-714F-4AA7-B42B-E7F20847B954}"/>
    <dgm:cxn modelId="{093E3ABF-ACCC-7D4C-9D36-D764D47D2676}" type="presOf" srcId="{964A18CD-1B5D-4A7E-B182-2927E17348E0}" destId="{75CDD2A9-F596-7C45-B78F-5415C314181F}" srcOrd="0" destOrd="0" presId="urn:microsoft.com/office/officeart/2005/8/layout/hProcess9"/>
    <dgm:cxn modelId="{460EF68A-B799-4845-A5DF-394798F235C9}" type="presOf" srcId="{25761703-EE26-4CA8-B049-3F157889CE06}" destId="{D3F53833-CDBE-9544-BF33-92E2C22A15CD}" srcOrd="0" destOrd="0" presId="urn:microsoft.com/office/officeart/2005/8/layout/hProcess9"/>
    <dgm:cxn modelId="{AEA84864-74A6-D940-9D4E-F97F7B803E7A}" type="presOf" srcId="{8BBD982B-F274-4BA3-8F19-028AA15117A4}" destId="{29080E4A-B722-9543-B20D-5E223F1E0AA5}" srcOrd="0" destOrd="0" presId="urn:microsoft.com/office/officeart/2005/8/layout/hProcess9"/>
    <dgm:cxn modelId="{6F96A2B0-86B6-B44F-8EE2-8E8137C0A61F}" type="presOf" srcId="{7BF07599-40A3-43F8-B74C-B9C9D197B9C8}" destId="{17D1E8B8-0CC2-F742-9CA7-78406C5D7767}" srcOrd="0" destOrd="0" presId="urn:microsoft.com/office/officeart/2005/8/layout/hProcess9"/>
    <dgm:cxn modelId="{54719DAE-E19F-FC4C-8636-873CA2F5FF5D}" type="presParOf" srcId="{29080E4A-B722-9543-B20D-5E223F1E0AA5}" destId="{D28F04A4-83CE-4C46-84E0-F28C1E84EDE6}" srcOrd="0" destOrd="0" presId="urn:microsoft.com/office/officeart/2005/8/layout/hProcess9"/>
    <dgm:cxn modelId="{7472C146-0A48-8240-9081-C1941C10C249}" type="presParOf" srcId="{29080E4A-B722-9543-B20D-5E223F1E0AA5}" destId="{82590ECD-3085-434A-B32D-4294556BB5A5}" srcOrd="1" destOrd="0" presId="urn:microsoft.com/office/officeart/2005/8/layout/hProcess9"/>
    <dgm:cxn modelId="{21D88193-8481-4147-851F-B5275D0198EF}" type="presParOf" srcId="{82590ECD-3085-434A-B32D-4294556BB5A5}" destId="{17D1E8B8-0CC2-F742-9CA7-78406C5D7767}" srcOrd="0" destOrd="0" presId="urn:microsoft.com/office/officeart/2005/8/layout/hProcess9"/>
    <dgm:cxn modelId="{A6DFAC38-0879-EB43-B3DC-C6F57DD66382}" type="presParOf" srcId="{82590ECD-3085-434A-B32D-4294556BB5A5}" destId="{8DE855F3-10D5-204F-961E-31A9689AA87D}" srcOrd="1" destOrd="0" presId="urn:microsoft.com/office/officeart/2005/8/layout/hProcess9"/>
    <dgm:cxn modelId="{96287EB6-EB4F-814D-85C7-A9B17FA6E8FC}" type="presParOf" srcId="{82590ECD-3085-434A-B32D-4294556BB5A5}" destId="{75CDD2A9-F596-7C45-B78F-5415C314181F}" srcOrd="2" destOrd="0" presId="urn:microsoft.com/office/officeart/2005/8/layout/hProcess9"/>
    <dgm:cxn modelId="{E52A1BFF-C851-1E43-ABF5-BD031F04C8ED}" type="presParOf" srcId="{82590ECD-3085-434A-B32D-4294556BB5A5}" destId="{1CF44641-3BB2-4B48-80AA-64E9291B477D}" srcOrd="3" destOrd="0" presId="urn:microsoft.com/office/officeart/2005/8/layout/hProcess9"/>
    <dgm:cxn modelId="{AFB7B59F-BAB0-504F-B585-44619159D299}" type="presParOf" srcId="{82590ECD-3085-434A-B32D-4294556BB5A5}" destId="{D3F53833-CDBE-9544-BF33-92E2C22A15C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EAA3D7-1E8D-7E40-8051-B6806B35E137}" type="doc">
      <dgm:prSet loTypeId="urn:microsoft.com/office/officeart/2005/8/layout/radial6" loCatId="" qsTypeId="urn:microsoft.com/office/officeart/2005/8/quickstyle/3D4" qsCatId="3D" csTypeId="urn:microsoft.com/office/officeart/2005/8/colors/colorful1#2" csCatId="colorful" phldr="1"/>
      <dgm:spPr/>
      <dgm:t>
        <a:bodyPr/>
        <a:lstStyle/>
        <a:p>
          <a:endParaRPr kumimoji="1" lang="ja-JP" altLang="en-US"/>
        </a:p>
      </dgm:t>
    </dgm:pt>
    <dgm:pt modelId="{2D6C279E-5577-E14C-ADC0-99B30968A2AA}">
      <dgm:prSet phldrT="[テキスト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1" lang="ja-JP" altLang="en-US" sz="1600" dirty="0" smtClean="0">
              <a:solidFill>
                <a:schemeClr val="tx1"/>
              </a:solidFill>
              <a:latin typeface="+mj-ea"/>
              <a:ea typeface="+mj-ea"/>
            </a:rPr>
            <a:t>コミュニティ拠点</a:t>
          </a:r>
        </a:p>
        <a:p>
          <a:r>
            <a:rPr kumimoji="1" lang="ja-JP" altLang="en-US" sz="2400" dirty="0" smtClean="0">
              <a:solidFill>
                <a:srgbClr val="0000FF"/>
              </a:solidFill>
              <a:latin typeface="+mj-ea"/>
              <a:ea typeface="+mj-ea"/>
            </a:rPr>
            <a:t>東部クリーンセンター跡地</a:t>
          </a:r>
          <a:endParaRPr kumimoji="1" lang="ja-JP" altLang="en-US" sz="2400" dirty="0">
            <a:solidFill>
              <a:srgbClr val="0000FF"/>
            </a:solidFill>
            <a:latin typeface="+mj-ea"/>
            <a:ea typeface="+mj-ea"/>
          </a:endParaRPr>
        </a:p>
      </dgm:t>
    </dgm:pt>
    <dgm:pt modelId="{BB6E4B0D-3218-C243-9674-3BD22AB0A68C}" type="parTrans" cxnId="{82801E3F-5349-6B48-A90A-D9E9E026F572}">
      <dgm:prSet/>
      <dgm:spPr/>
      <dgm:t>
        <a:bodyPr/>
        <a:lstStyle/>
        <a:p>
          <a:endParaRPr kumimoji="1" lang="ja-JP" altLang="en-US"/>
        </a:p>
      </dgm:t>
    </dgm:pt>
    <dgm:pt modelId="{5128E888-F95E-0C44-B3CD-3BDF2072F1C4}" type="sibTrans" cxnId="{82801E3F-5349-6B48-A90A-D9E9E026F572}">
      <dgm:prSet/>
      <dgm:spPr/>
      <dgm:t>
        <a:bodyPr/>
        <a:lstStyle/>
        <a:p>
          <a:endParaRPr kumimoji="1" lang="ja-JP" altLang="en-US"/>
        </a:p>
      </dgm:t>
    </dgm:pt>
    <dgm:pt modelId="{B268EC86-45B7-1742-BEFD-A9C2DF361BC2}">
      <dgm:prSet phldrT="[テキスト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sz="2800" dirty="0" smtClean="0">
              <a:solidFill>
                <a:srgbClr val="008000"/>
              </a:solidFill>
              <a:latin typeface="+mj-ea"/>
              <a:ea typeface="+mj-ea"/>
            </a:rPr>
            <a:t>歴史・文化</a:t>
          </a:r>
          <a:endParaRPr kumimoji="1" lang="ja-JP" altLang="en-US" sz="2800" dirty="0">
            <a:solidFill>
              <a:srgbClr val="008000"/>
            </a:solidFill>
            <a:latin typeface="+mj-ea"/>
            <a:ea typeface="+mj-ea"/>
          </a:endParaRPr>
        </a:p>
      </dgm:t>
    </dgm:pt>
    <dgm:pt modelId="{FC2CE6DB-C26A-6549-AB24-4CD8172970CD}" type="parTrans" cxnId="{A2F885FB-F94B-434A-A71F-9A2F3CC2336E}">
      <dgm:prSet/>
      <dgm:spPr/>
      <dgm:t>
        <a:bodyPr/>
        <a:lstStyle/>
        <a:p>
          <a:endParaRPr kumimoji="1" lang="ja-JP" altLang="en-US"/>
        </a:p>
      </dgm:t>
    </dgm:pt>
    <dgm:pt modelId="{1F09B119-4994-8043-8EEF-1BEACF9EA33E}" type="sibTrans" cxnId="{A2F885FB-F94B-434A-A71F-9A2F3CC2336E}">
      <dgm:prSet/>
      <dgm:spPr/>
      <dgm:t>
        <a:bodyPr/>
        <a:lstStyle/>
        <a:p>
          <a:endParaRPr kumimoji="1" lang="ja-JP" altLang="en-US"/>
        </a:p>
      </dgm:t>
    </dgm:pt>
    <dgm:pt modelId="{838F9B64-33B6-6C48-8529-BE020EC73DF9}">
      <dgm:prSet phldrT="[テキスト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b="0" baseline="0" dirty="0" smtClean="0">
              <a:solidFill>
                <a:srgbClr val="660066"/>
              </a:solidFill>
              <a:latin typeface="+mj-ea"/>
              <a:ea typeface="+mj-ea"/>
            </a:rPr>
            <a:t>生活</a:t>
          </a:r>
          <a:endParaRPr kumimoji="1" lang="ja-JP" altLang="en-US" b="0" baseline="0" dirty="0">
            <a:solidFill>
              <a:srgbClr val="660066"/>
            </a:solidFill>
            <a:latin typeface="+mj-ea"/>
            <a:ea typeface="+mj-ea"/>
          </a:endParaRPr>
        </a:p>
      </dgm:t>
    </dgm:pt>
    <dgm:pt modelId="{98E784D6-C353-8E41-ACF7-34FC8E9D5C0A}" type="parTrans" cxnId="{B0D73DFE-CDA2-2A48-A08C-1C3BE7A191A9}">
      <dgm:prSet/>
      <dgm:spPr/>
      <dgm:t>
        <a:bodyPr/>
        <a:lstStyle/>
        <a:p>
          <a:endParaRPr kumimoji="1" lang="ja-JP" altLang="en-US"/>
        </a:p>
      </dgm:t>
    </dgm:pt>
    <dgm:pt modelId="{D9BE2402-36C2-2C4A-A438-200A88A41D76}" type="sibTrans" cxnId="{B0D73DFE-CDA2-2A48-A08C-1C3BE7A191A9}">
      <dgm:prSet/>
      <dgm:spPr/>
      <dgm:t>
        <a:bodyPr/>
        <a:lstStyle/>
        <a:p>
          <a:endParaRPr kumimoji="1" lang="ja-JP" altLang="en-US"/>
        </a:p>
      </dgm:t>
    </dgm:pt>
    <dgm:pt modelId="{1BA3DE28-1B83-9341-987C-CDC57D61F077}">
      <dgm:prSet phldrT="[テキスト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dirty="0" smtClean="0">
              <a:solidFill>
                <a:srgbClr val="FF0000"/>
              </a:solidFill>
              <a:latin typeface="+mj-ea"/>
              <a:ea typeface="+mj-ea"/>
            </a:rPr>
            <a:t>医療子育て</a:t>
          </a:r>
          <a:endParaRPr kumimoji="1" lang="ja-JP" altLang="en-US" dirty="0">
            <a:solidFill>
              <a:srgbClr val="FF0000"/>
            </a:solidFill>
            <a:latin typeface="+mj-ea"/>
            <a:ea typeface="+mj-ea"/>
          </a:endParaRPr>
        </a:p>
      </dgm:t>
    </dgm:pt>
    <dgm:pt modelId="{F189E7C0-3BB8-4348-AE5F-0EB1DDD18FCD}" type="parTrans" cxnId="{77DFE6D5-63E4-3B4F-AB23-3DFC2C51AFC1}">
      <dgm:prSet/>
      <dgm:spPr/>
      <dgm:t>
        <a:bodyPr/>
        <a:lstStyle/>
        <a:p>
          <a:endParaRPr kumimoji="1" lang="ja-JP" altLang="en-US"/>
        </a:p>
      </dgm:t>
    </dgm:pt>
    <dgm:pt modelId="{931EA2A9-6407-3047-81CB-EB9EAACA73E8}" type="sibTrans" cxnId="{77DFE6D5-63E4-3B4F-AB23-3DFC2C51AFC1}">
      <dgm:prSet/>
      <dgm:spPr/>
      <dgm:t>
        <a:bodyPr/>
        <a:lstStyle/>
        <a:p>
          <a:endParaRPr kumimoji="1" lang="ja-JP" altLang="en-US"/>
        </a:p>
      </dgm:t>
    </dgm:pt>
    <dgm:pt modelId="{32F383D3-2A69-B345-AE10-69FA3BCE0858}">
      <dgm:prSet phldrT="[テキスト]"/>
      <dgm:spPr/>
      <dgm:t>
        <a:bodyPr/>
        <a:lstStyle/>
        <a:p>
          <a:endParaRPr kumimoji="1" lang="ja-JP" altLang="en-US" dirty="0"/>
        </a:p>
      </dgm:t>
    </dgm:pt>
    <dgm:pt modelId="{3538CE63-8697-354F-BB1D-455E2A52E41E}" type="parTrans" cxnId="{2694D8D1-25B3-104F-BE17-19F454252DBA}">
      <dgm:prSet/>
      <dgm:spPr/>
      <dgm:t>
        <a:bodyPr/>
        <a:lstStyle/>
        <a:p>
          <a:endParaRPr kumimoji="1" lang="ja-JP" altLang="en-US"/>
        </a:p>
      </dgm:t>
    </dgm:pt>
    <dgm:pt modelId="{73201D56-286F-034D-A065-58AFA8016633}" type="sibTrans" cxnId="{2694D8D1-25B3-104F-BE17-19F454252DBA}">
      <dgm:prSet/>
      <dgm:spPr/>
      <dgm:t>
        <a:bodyPr/>
        <a:lstStyle/>
        <a:p>
          <a:endParaRPr kumimoji="1" lang="ja-JP" altLang="en-US"/>
        </a:p>
      </dgm:t>
    </dgm:pt>
    <dgm:pt modelId="{22D3460A-DE9B-0C4A-A1F1-28D8E0BDD4A5}" type="pres">
      <dgm:prSet presAssocID="{BAEAA3D7-1E8D-7E40-8051-B6806B35E13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CE417FEF-3412-104C-AC9E-5F35FF08DD06}" type="pres">
      <dgm:prSet presAssocID="{2D6C279E-5577-E14C-ADC0-99B30968A2AA}" presName="centerShape" presStyleLbl="node0" presStyleIdx="0" presStyleCnt="1" custScaleX="153244" custScaleY="94085" custLinFactNeighborX="3399" custLinFactNeighborY="-3664"/>
      <dgm:spPr/>
      <dgm:t>
        <a:bodyPr/>
        <a:lstStyle/>
        <a:p>
          <a:endParaRPr kumimoji="1" lang="ja-JP" altLang="en-US"/>
        </a:p>
      </dgm:t>
    </dgm:pt>
    <dgm:pt modelId="{F12904EF-5693-D543-A050-BB4372443467}" type="pres">
      <dgm:prSet presAssocID="{B268EC86-45B7-1742-BEFD-A9C2DF361BC2}" presName="node" presStyleLbl="node1" presStyleIdx="0" presStyleCnt="3" custScaleX="230233" custScaleY="10919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B9A5407-1527-E441-8BCE-C165DB96E451}" type="pres">
      <dgm:prSet presAssocID="{B268EC86-45B7-1742-BEFD-A9C2DF361BC2}" presName="dummy" presStyleCnt="0"/>
      <dgm:spPr/>
    </dgm:pt>
    <dgm:pt modelId="{540CA90A-0C55-3449-A427-BA593DB7F2A3}" type="pres">
      <dgm:prSet presAssocID="{1F09B119-4994-8043-8EEF-1BEACF9EA33E}" presName="sibTrans" presStyleLbl="sibTrans2D1" presStyleIdx="0" presStyleCnt="3" custLinFactNeighborX="1239" custLinFactNeighborY="-1199"/>
      <dgm:spPr/>
      <dgm:t>
        <a:bodyPr/>
        <a:lstStyle/>
        <a:p>
          <a:endParaRPr kumimoji="1" lang="ja-JP" altLang="en-US"/>
        </a:p>
      </dgm:t>
    </dgm:pt>
    <dgm:pt modelId="{6571D238-7453-7146-8242-0DD259B2B0A8}" type="pres">
      <dgm:prSet presAssocID="{838F9B64-33B6-6C48-8529-BE020EC73DF9}" presName="node" presStyleLbl="node1" presStyleIdx="1" presStyleCnt="3" custScaleX="125611" custScaleY="117325" custRadScaleRad="110861" custRadScaleInc="947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3EDD9F7-1DD4-574F-9336-B065D50AEDD5}" type="pres">
      <dgm:prSet presAssocID="{838F9B64-33B6-6C48-8529-BE020EC73DF9}" presName="dummy" presStyleCnt="0"/>
      <dgm:spPr/>
    </dgm:pt>
    <dgm:pt modelId="{1E3427BF-AF76-2740-ACB0-2A6EE40DC82F}" type="pres">
      <dgm:prSet presAssocID="{D9BE2402-36C2-2C4A-A438-200A88A41D76}" presName="sibTrans" presStyleLbl="sibTrans2D1" presStyleIdx="1" presStyleCnt="3"/>
      <dgm:spPr/>
      <dgm:t>
        <a:bodyPr/>
        <a:lstStyle/>
        <a:p>
          <a:endParaRPr kumimoji="1" lang="ja-JP" altLang="en-US"/>
        </a:p>
      </dgm:t>
    </dgm:pt>
    <dgm:pt modelId="{04A8F837-1E1C-AE47-81E6-088BC96CE3A0}" type="pres">
      <dgm:prSet presAssocID="{1BA3DE28-1B83-9341-987C-CDC57D61F077}" presName="node" presStyleLbl="node1" presStyleIdx="2" presStyleCnt="3" custScaleX="145211" custScaleY="142461" custRadScaleRad="105116" custRadScaleInc="-792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8F4536D-095D-6748-816F-8CD6A80B76EA}" type="pres">
      <dgm:prSet presAssocID="{1BA3DE28-1B83-9341-987C-CDC57D61F077}" presName="dummy" presStyleCnt="0"/>
      <dgm:spPr/>
    </dgm:pt>
    <dgm:pt modelId="{395AAFD3-3829-1448-A07E-2D5696A81E17}" type="pres">
      <dgm:prSet presAssocID="{931EA2A9-6407-3047-81CB-EB9EAACA73E8}" presName="sibTrans" presStyleLbl="sibTrans2D1" presStyleIdx="2" presStyleCnt="3"/>
      <dgm:spPr/>
      <dgm:t>
        <a:bodyPr/>
        <a:lstStyle/>
        <a:p>
          <a:endParaRPr kumimoji="1" lang="ja-JP" altLang="en-US"/>
        </a:p>
      </dgm:t>
    </dgm:pt>
  </dgm:ptLst>
  <dgm:cxnLst>
    <dgm:cxn modelId="{2D6C7626-C836-3A46-9CD5-4CE62757C511}" type="presOf" srcId="{1BA3DE28-1B83-9341-987C-CDC57D61F077}" destId="{04A8F837-1E1C-AE47-81E6-088BC96CE3A0}" srcOrd="0" destOrd="0" presId="urn:microsoft.com/office/officeart/2005/8/layout/radial6"/>
    <dgm:cxn modelId="{77DFE6D5-63E4-3B4F-AB23-3DFC2C51AFC1}" srcId="{2D6C279E-5577-E14C-ADC0-99B30968A2AA}" destId="{1BA3DE28-1B83-9341-987C-CDC57D61F077}" srcOrd="2" destOrd="0" parTransId="{F189E7C0-3BB8-4348-AE5F-0EB1DDD18FCD}" sibTransId="{931EA2A9-6407-3047-81CB-EB9EAACA73E8}"/>
    <dgm:cxn modelId="{CC3D1549-F751-DD4A-BD36-5BB5AB38E503}" type="presOf" srcId="{1F09B119-4994-8043-8EEF-1BEACF9EA33E}" destId="{540CA90A-0C55-3449-A427-BA593DB7F2A3}" srcOrd="0" destOrd="0" presId="urn:microsoft.com/office/officeart/2005/8/layout/radial6"/>
    <dgm:cxn modelId="{F717E847-D583-2B4B-985D-50BC67DB68B3}" type="presOf" srcId="{2D6C279E-5577-E14C-ADC0-99B30968A2AA}" destId="{CE417FEF-3412-104C-AC9E-5F35FF08DD06}" srcOrd="0" destOrd="0" presId="urn:microsoft.com/office/officeart/2005/8/layout/radial6"/>
    <dgm:cxn modelId="{4720F243-8AA9-D646-92DA-E4689A8AE9BD}" type="presOf" srcId="{BAEAA3D7-1E8D-7E40-8051-B6806B35E137}" destId="{22D3460A-DE9B-0C4A-A1F1-28D8E0BDD4A5}" srcOrd="0" destOrd="0" presId="urn:microsoft.com/office/officeart/2005/8/layout/radial6"/>
    <dgm:cxn modelId="{82801E3F-5349-6B48-A90A-D9E9E026F572}" srcId="{BAEAA3D7-1E8D-7E40-8051-B6806B35E137}" destId="{2D6C279E-5577-E14C-ADC0-99B30968A2AA}" srcOrd="0" destOrd="0" parTransId="{BB6E4B0D-3218-C243-9674-3BD22AB0A68C}" sibTransId="{5128E888-F95E-0C44-B3CD-3BDF2072F1C4}"/>
    <dgm:cxn modelId="{E3D63437-5103-5D49-95C8-54F5E6C330C3}" type="presOf" srcId="{D9BE2402-36C2-2C4A-A438-200A88A41D76}" destId="{1E3427BF-AF76-2740-ACB0-2A6EE40DC82F}" srcOrd="0" destOrd="0" presId="urn:microsoft.com/office/officeart/2005/8/layout/radial6"/>
    <dgm:cxn modelId="{A2F885FB-F94B-434A-A71F-9A2F3CC2336E}" srcId="{2D6C279E-5577-E14C-ADC0-99B30968A2AA}" destId="{B268EC86-45B7-1742-BEFD-A9C2DF361BC2}" srcOrd="0" destOrd="0" parTransId="{FC2CE6DB-C26A-6549-AB24-4CD8172970CD}" sibTransId="{1F09B119-4994-8043-8EEF-1BEACF9EA33E}"/>
    <dgm:cxn modelId="{B0D73DFE-CDA2-2A48-A08C-1C3BE7A191A9}" srcId="{2D6C279E-5577-E14C-ADC0-99B30968A2AA}" destId="{838F9B64-33B6-6C48-8529-BE020EC73DF9}" srcOrd="1" destOrd="0" parTransId="{98E784D6-C353-8E41-ACF7-34FC8E9D5C0A}" sibTransId="{D9BE2402-36C2-2C4A-A438-200A88A41D76}"/>
    <dgm:cxn modelId="{2694D8D1-25B3-104F-BE17-19F454252DBA}" srcId="{BAEAA3D7-1E8D-7E40-8051-B6806B35E137}" destId="{32F383D3-2A69-B345-AE10-69FA3BCE0858}" srcOrd="1" destOrd="0" parTransId="{3538CE63-8697-354F-BB1D-455E2A52E41E}" sibTransId="{73201D56-286F-034D-A065-58AFA8016633}"/>
    <dgm:cxn modelId="{B0B83071-0A2E-B544-A10A-ED213349B448}" type="presOf" srcId="{B268EC86-45B7-1742-BEFD-A9C2DF361BC2}" destId="{F12904EF-5693-D543-A050-BB4372443467}" srcOrd="0" destOrd="0" presId="urn:microsoft.com/office/officeart/2005/8/layout/radial6"/>
    <dgm:cxn modelId="{F6D7FC18-530C-FD4D-9ACF-E028E47110C4}" type="presOf" srcId="{931EA2A9-6407-3047-81CB-EB9EAACA73E8}" destId="{395AAFD3-3829-1448-A07E-2D5696A81E17}" srcOrd="0" destOrd="0" presId="urn:microsoft.com/office/officeart/2005/8/layout/radial6"/>
    <dgm:cxn modelId="{D57D33EC-9E6F-3849-961D-1FCBF6D8629B}" type="presOf" srcId="{838F9B64-33B6-6C48-8529-BE020EC73DF9}" destId="{6571D238-7453-7146-8242-0DD259B2B0A8}" srcOrd="0" destOrd="0" presId="urn:microsoft.com/office/officeart/2005/8/layout/radial6"/>
    <dgm:cxn modelId="{B06CFC31-04F8-AD40-87A2-265F1240D528}" type="presParOf" srcId="{22D3460A-DE9B-0C4A-A1F1-28D8E0BDD4A5}" destId="{CE417FEF-3412-104C-AC9E-5F35FF08DD06}" srcOrd="0" destOrd="0" presId="urn:microsoft.com/office/officeart/2005/8/layout/radial6"/>
    <dgm:cxn modelId="{1D23AE92-C042-DD47-89C5-D7F5BD1777AA}" type="presParOf" srcId="{22D3460A-DE9B-0C4A-A1F1-28D8E0BDD4A5}" destId="{F12904EF-5693-D543-A050-BB4372443467}" srcOrd="1" destOrd="0" presId="urn:microsoft.com/office/officeart/2005/8/layout/radial6"/>
    <dgm:cxn modelId="{ACB53D07-F3E6-A24F-9E8D-3B5BDE6BDE04}" type="presParOf" srcId="{22D3460A-DE9B-0C4A-A1F1-28D8E0BDD4A5}" destId="{2B9A5407-1527-E441-8BCE-C165DB96E451}" srcOrd="2" destOrd="0" presId="urn:microsoft.com/office/officeart/2005/8/layout/radial6"/>
    <dgm:cxn modelId="{F0061B49-25FC-B242-A4DE-D92AE67A74E3}" type="presParOf" srcId="{22D3460A-DE9B-0C4A-A1F1-28D8E0BDD4A5}" destId="{540CA90A-0C55-3449-A427-BA593DB7F2A3}" srcOrd="3" destOrd="0" presId="urn:microsoft.com/office/officeart/2005/8/layout/radial6"/>
    <dgm:cxn modelId="{1530EED3-FE85-C34B-94A4-6BCC5DCFF803}" type="presParOf" srcId="{22D3460A-DE9B-0C4A-A1F1-28D8E0BDD4A5}" destId="{6571D238-7453-7146-8242-0DD259B2B0A8}" srcOrd="4" destOrd="0" presId="urn:microsoft.com/office/officeart/2005/8/layout/radial6"/>
    <dgm:cxn modelId="{D1FCB34E-E0A4-3B49-8045-E1895FE4945B}" type="presParOf" srcId="{22D3460A-DE9B-0C4A-A1F1-28D8E0BDD4A5}" destId="{E3EDD9F7-1DD4-574F-9336-B065D50AEDD5}" srcOrd="5" destOrd="0" presId="urn:microsoft.com/office/officeart/2005/8/layout/radial6"/>
    <dgm:cxn modelId="{29596F52-76EF-E141-9486-BFF1732D1102}" type="presParOf" srcId="{22D3460A-DE9B-0C4A-A1F1-28D8E0BDD4A5}" destId="{1E3427BF-AF76-2740-ACB0-2A6EE40DC82F}" srcOrd="6" destOrd="0" presId="urn:microsoft.com/office/officeart/2005/8/layout/radial6"/>
    <dgm:cxn modelId="{5BFE248D-FAEF-E346-A238-D1CA6B71932E}" type="presParOf" srcId="{22D3460A-DE9B-0C4A-A1F1-28D8E0BDD4A5}" destId="{04A8F837-1E1C-AE47-81E6-088BC96CE3A0}" srcOrd="7" destOrd="0" presId="urn:microsoft.com/office/officeart/2005/8/layout/radial6"/>
    <dgm:cxn modelId="{5A3EB8ED-A988-9345-936E-5181F0343F6A}" type="presParOf" srcId="{22D3460A-DE9B-0C4A-A1F1-28D8E0BDD4A5}" destId="{A8F4536D-095D-6748-816F-8CD6A80B76EA}" srcOrd="8" destOrd="0" presId="urn:microsoft.com/office/officeart/2005/8/layout/radial6"/>
    <dgm:cxn modelId="{0B449028-EBD5-3044-B119-FBC715B9E09F}" type="presParOf" srcId="{22D3460A-DE9B-0C4A-A1F1-28D8E0BDD4A5}" destId="{395AAFD3-3829-1448-A07E-2D5696A81E17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B44AA0-20EE-E64A-9424-D14B95AAB660}" type="doc">
      <dgm:prSet loTypeId="urn:microsoft.com/office/officeart/2005/8/layout/radial4" loCatId="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kumimoji="1" lang="ja-JP" altLang="en-US"/>
        </a:p>
      </dgm:t>
    </dgm:pt>
    <dgm:pt modelId="{3720A414-0725-A940-BF54-42ABCE166358}">
      <dgm:prSet phldrT="[テキスト]" custT="1"/>
      <dgm:spPr>
        <a:solidFill>
          <a:srgbClr val="FFFF00">
            <a:alpha val="79000"/>
          </a:srgbClr>
        </a:solidFill>
        <a:ln>
          <a:solidFill>
            <a:srgbClr val="FFFFFF"/>
          </a:solidFill>
        </a:ln>
        <a:effectLst>
          <a:glow rad="101600">
            <a:srgbClr val="FFFF00">
              <a:alpha val="75000"/>
            </a:srgbClr>
          </a:glow>
          <a:reflection blurRad="6350" stA="50000" endA="300" endPos="55500" dist="50800" dir="5400000" sy="-100000" algn="bl" rotWithShape="0"/>
          <a:softEdge rad="431800"/>
        </a:effectLst>
      </dgm:spPr>
      <dgm:t>
        <a:bodyPr/>
        <a:lstStyle/>
        <a:p>
          <a:pPr>
            <a:lnSpc>
              <a:spcPct val="120000"/>
            </a:lnSpc>
          </a:pPr>
          <a:r>
            <a:rPr kumimoji="1" lang="ja-JP" altLang="en-US" sz="2800" b="1" cap="none" spc="0" dirty="0" smtClean="0">
              <a:ln w="1905"/>
              <a:solidFill>
                <a:srgbClr val="FF54E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ea"/>
              <a:ea typeface="+mj-ea"/>
            </a:rPr>
            <a:t>地域でまもる健康</a:t>
          </a:r>
        </a:p>
        <a:p>
          <a:pPr>
            <a:lnSpc>
              <a:spcPct val="120000"/>
            </a:lnSpc>
          </a:pPr>
          <a:r>
            <a:rPr kumimoji="1" lang="ja-JP" altLang="en-US" sz="3200" b="1" cap="none" spc="0" dirty="0" smtClean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ea"/>
              <a:ea typeface="+mj-ea"/>
            </a:rPr>
            <a:t>医療でつなぐ地域の輪</a:t>
          </a:r>
        </a:p>
      </dgm:t>
    </dgm:pt>
    <dgm:pt modelId="{62517AD1-4E38-5B4C-B372-0BE2B15A1FFB}" type="parTrans" cxnId="{186154B6-58F0-844F-B3D4-B4E3EEC4974C}">
      <dgm:prSet/>
      <dgm:spPr/>
      <dgm:t>
        <a:bodyPr/>
        <a:lstStyle/>
        <a:p>
          <a:endParaRPr kumimoji="1" lang="ja-JP" altLang="en-US"/>
        </a:p>
      </dgm:t>
    </dgm:pt>
    <dgm:pt modelId="{67E8A433-A71D-2A4D-B6EA-6A8F78DEE639}" type="sibTrans" cxnId="{186154B6-58F0-844F-B3D4-B4E3EEC4974C}">
      <dgm:prSet/>
      <dgm:spPr/>
      <dgm:t>
        <a:bodyPr/>
        <a:lstStyle/>
        <a:p>
          <a:endParaRPr kumimoji="1" lang="ja-JP" altLang="en-US"/>
        </a:p>
      </dgm:t>
    </dgm:pt>
    <dgm:pt modelId="{3C7CDA27-0DA2-F844-8ACC-BD4BC3A759DE}">
      <dgm:prSet phldrT="[テキスト]" custT="1"/>
      <dgm:spPr/>
      <dgm:t>
        <a:bodyPr/>
        <a:lstStyle/>
        <a:p>
          <a:r>
            <a:rPr kumimoji="1" lang="ja-JP" altLang="en-US" sz="2800" dirty="0" smtClean="0">
              <a:solidFill>
                <a:srgbClr val="000090"/>
              </a:solidFill>
              <a:latin typeface="+mj-ea"/>
              <a:ea typeface="+mj-ea"/>
            </a:rPr>
            <a:t>医療</a:t>
          </a:r>
          <a:endParaRPr kumimoji="1" lang="ja-JP" altLang="en-US" sz="2800" dirty="0">
            <a:solidFill>
              <a:srgbClr val="000090"/>
            </a:solidFill>
            <a:latin typeface="+mj-ea"/>
            <a:ea typeface="+mj-ea"/>
          </a:endParaRPr>
        </a:p>
      </dgm:t>
    </dgm:pt>
    <dgm:pt modelId="{80760B79-417D-F243-A758-099C78A9AC7E}" type="parTrans" cxnId="{E8C67CAF-6459-2445-A47D-AC5984F3F957}">
      <dgm:prSet/>
      <dgm:spPr/>
      <dgm:t>
        <a:bodyPr/>
        <a:lstStyle/>
        <a:p>
          <a:endParaRPr kumimoji="1" lang="ja-JP" altLang="en-US"/>
        </a:p>
      </dgm:t>
    </dgm:pt>
    <dgm:pt modelId="{2B2634A6-4D23-B441-8AB0-9FA2D55BEB25}" type="sibTrans" cxnId="{E8C67CAF-6459-2445-A47D-AC5984F3F957}">
      <dgm:prSet/>
      <dgm:spPr/>
      <dgm:t>
        <a:bodyPr/>
        <a:lstStyle/>
        <a:p>
          <a:endParaRPr kumimoji="1" lang="ja-JP" altLang="en-US"/>
        </a:p>
      </dgm:t>
    </dgm:pt>
    <dgm:pt modelId="{55199D6C-9522-5C4B-8F36-EE9491CB2E07}">
      <dgm:prSet phldrT="[テキスト]" custT="1"/>
      <dgm:spPr/>
      <dgm:t>
        <a:bodyPr/>
        <a:lstStyle/>
        <a:p>
          <a:r>
            <a:rPr kumimoji="1" lang="ja-JP" altLang="en-US" sz="2800" dirty="0" smtClean="0">
              <a:solidFill>
                <a:srgbClr val="008000"/>
              </a:solidFill>
              <a:latin typeface="+mj-ea"/>
              <a:ea typeface="+mj-ea"/>
            </a:rPr>
            <a:t>健康増進</a:t>
          </a:r>
          <a:endParaRPr kumimoji="1" lang="ja-JP" altLang="en-US" sz="2800" dirty="0">
            <a:solidFill>
              <a:srgbClr val="008000"/>
            </a:solidFill>
            <a:latin typeface="+mj-ea"/>
            <a:ea typeface="+mj-ea"/>
          </a:endParaRPr>
        </a:p>
      </dgm:t>
    </dgm:pt>
    <dgm:pt modelId="{D1A53870-FBEF-5C4B-B607-B48C1312A8BC}" type="parTrans" cxnId="{8D89CD53-6FCB-DA40-BF56-4A30756347B2}">
      <dgm:prSet/>
      <dgm:spPr/>
      <dgm:t>
        <a:bodyPr/>
        <a:lstStyle/>
        <a:p>
          <a:endParaRPr kumimoji="1" lang="ja-JP" altLang="en-US"/>
        </a:p>
      </dgm:t>
    </dgm:pt>
    <dgm:pt modelId="{B3D0B8BE-4BFD-844B-B7FE-503A6FDAEA41}" type="sibTrans" cxnId="{8D89CD53-6FCB-DA40-BF56-4A30756347B2}">
      <dgm:prSet/>
      <dgm:spPr/>
      <dgm:t>
        <a:bodyPr/>
        <a:lstStyle/>
        <a:p>
          <a:endParaRPr kumimoji="1" lang="ja-JP" altLang="en-US"/>
        </a:p>
      </dgm:t>
    </dgm:pt>
    <dgm:pt modelId="{663C2802-DB4E-B945-BC8A-73072A18845D}">
      <dgm:prSet phldrT="[テキスト]" custT="1"/>
      <dgm:spPr/>
      <dgm:t>
        <a:bodyPr/>
        <a:lstStyle/>
        <a:p>
          <a:r>
            <a:rPr kumimoji="1" lang="ja-JP" altLang="en-US" sz="2800" dirty="0" smtClean="0">
              <a:solidFill>
                <a:srgbClr val="FF6600"/>
              </a:solidFill>
              <a:latin typeface="+mj-ea"/>
              <a:ea typeface="+mj-ea"/>
            </a:rPr>
            <a:t>保険・福祉</a:t>
          </a:r>
          <a:endParaRPr kumimoji="1" lang="ja-JP" altLang="en-US" sz="2800" dirty="0">
            <a:solidFill>
              <a:srgbClr val="FF6600"/>
            </a:solidFill>
            <a:latin typeface="+mj-ea"/>
            <a:ea typeface="+mj-ea"/>
          </a:endParaRPr>
        </a:p>
      </dgm:t>
    </dgm:pt>
    <dgm:pt modelId="{2945BE41-2C9B-E94F-88C5-69323D7F9457}" type="parTrans" cxnId="{1FE5D1B2-98EE-4148-8846-8AF18454300C}">
      <dgm:prSet/>
      <dgm:spPr/>
      <dgm:t>
        <a:bodyPr/>
        <a:lstStyle/>
        <a:p>
          <a:endParaRPr kumimoji="1" lang="ja-JP" altLang="en-US"/>
        </a:p>
      </dgm:t>
    </dgm:pt>
    <dgm:pt modelId="{B8E6E28C-91D7-3647-A1B1-652B19BB2B1F}" type="sibTrans" cxnId="{1FE5D1B2-98EE-4148-8846-8AF18454300C}">
      <dgm:prSet/>
      <dgm:spPr/>
      <dgm:t>
        <a:bodyPr/>
        <a:lstStyle/>
        <a:p>
          <a:endParaRPr kumimoji="1" lang="ja-JP" altLang="en-US"/>
        </a:p>
      </dgm:t>
    </dgm:pt>
    <dgm:pt modelId="{1CD2E025-4332-5442-BFB6-AD3D949A4251}" type="pres">
      <dgm:prSet presAssocID="{86B44AA0-20EE-E64A-9424-D14B95AAB66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FF251D6-D467-2E48-8113-229256F3A14E}" type="pres">
      <dgm:prSet presAssocID="{3720A414-0725-A940-BF54-42ABCE166358}" presName="centerShape" presStyleLbl="node0" presStyleIdx="0" presStyleCnt="1" custScaleX="316832" custScaleY="133804" custLinFactNeighborX="2426" custLinFactNeighborY="3887"/>
      <dgm:spPr/>
      <dgm:t>
        <a:bodyPr/>
        <a:lstStyle/>
        <a:p>
          <a:endParaRPr kumimoji="1" lang="ja-JP" altLang="en-US"/>
        </a:p>
      </dgm:t>
    </dgm:pt>
    <dgm:pt modelId="{BA875507-ECBE-E646-8449-C4601674BDE6}" type="pres">
      <dgm:prSet presAssocID="{80760B79-417D-F243-A758-099C78A9AC7E}" presName="parTrans" presStyleLbl="bgSibTrans2D1" presStyleIdx="0" presStyleCnt="3"/>
      <dgm:spPr/>
      <dgm:t>
        <a:bodyPr/>
        <a:lstStyle/>
        <a:p>
          <a:endParaRPr kumimoji="1" lang="ja-JP" altLang="en-US"/>
        </a:p>
      </dgm:t>
    </dgm:pt>
    <dgm:pt modelId="{882219E8-5678-E647-8B5A-1836C58A2666}" type="pres">
      <dgm:prSet presAssocID="{3C7CDA27-0DA2-F844-8ACC-BD4BC3A759DE}" presName="node" presStyleLbl="node1" presStyleIdx="0" presStyleCnt="3" custScaleX="81047" custScaleY="64265" custRadScaleRad="111727" custRadScaleInc="1043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18D7EAB-72C0-A74B-87A7-08F23089277E}" type="pres">
      <dgm:prSet presAssocID="{D1A53870-FBEF-5C4B-B607-B48C1312A8BC}" presName="parTrans" presStyleLbl="bgSibTrans2D1" presStyleIdx="1" presStyleCnt="3"/>
      <dgm:spPr/>
      <dgm:t>
        <a:bodyPr/>
        <a:lstStyle/>
        <a:p>
          <a:endParaRPr kumimoji="1" lang="ja-JP" altLang="en-US"/>
        </a:p>
      </dgm:t>
    </dgm:pt>
    <dgm:pt modelId="{28275417-48D1-EB45-B2A7-611FABE46349}" type="pres">
      <dgm:prSet presAssocID="{55199D6C-9522-5C4B-8F36-EE9491CB2E07}" presName="node" presStyleLbl="node1" presStyleIdx="1" presStyleCnt="3" custScaleX="134802" custScaleY="58070" custRadScaleRad="107912" custRadScaleInc="9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78F12F0-64B9-1142-9E96-B3ADE615E09D}" type="pres">
      <dgm:prSet presAssocID="{2945BE41-2C9B-E94F-88C5-69323D7F9457}" presName="parTrans" presStyleLbl="bgSibTrans2D1" presStyleIdx="2" presStyleCnt="3"/>
      <dgm:spPr/>
      <dgm:t>
        <a:bodyPr/>
        <a:lstStyle/>
        <a:p>
          <a:endParaRPr kumimoji="1" lang="ja-JP" altLang="en-US"/>
        </a:p>
      </dgm:t>
    </dgm:pt>
    <dgm:pt modelId="{D8A22F38-FE12-6B4C-9582-603A7DDD032B}" type="pres">
      <dgm:prSet presAssocID="{663C2802-DB4E-B945-BC8A-73072A18845D}" presName="node" presStyleLbl="node1" presStyleIdx="2" presStyleCnt="3" custScaleX="127784" custScaleY="59866" custRadScaleRad="110537" custRadScaleInc="-529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86154B6-58F0-844F-B3D4-B4E3EEC4974C}" srcId="{86B44AA0-20EE-E64A-9424-D14B95AAB660}" destId="{3720A414-0725-A940-BF54-42ABCE166358}" srcOrd="0" destOrd="0" parTransId="{62517AD1-4E38-5B4C-B372-0BE2B15A1FFB}" sibTransId="{67E8A433-A71D-2A4D-B6EA-6A8F78DEE639}"/>
    <dgm:cxn modelId="{1FE5D1B2-98EE-4148-8846-8AF18454300C}" srcId="{3720A414-0725-A940-BF54-42ABCE166358}" destId="{663C2802-DB4E-B945-BC8A-73072A18845D}" srcOrd="2" destOrd="0" parTransId="{2945BE41-2C9B-E94F-88C5-69323D7F9457}" sibTransId="{B8E6E28C-91D7-3647-A1B1-652B19BB2B1F}"/>
    <dgm:cxn modelId="{A5D3992A-D35E-A14C-9914-A011D268D5BF}" type="presOf" srcId="{2945BE41-2C9B-E94F-88C5-69323D7F9457}" destId="{F78F12F0-64B9-1142-9E96-B3ADE615E09D}" srcOrd="0" destOrd="0" presId="urn:microsoft.com/office/officeart/2005/8/layout/radial4"/>
    <dgm:cxn modelId="{A339BCE4-57F6-6D42-ABA8-85BAFA9EA366}" type="presOf" srcId="{86B44AA0-20EE-E64A-9424-D14B95AAB660}" destId="{1CD2E025-4332-5442-BFB6-AD3D949A4251}" srcOrd="0" destOrd="0" presId="urn:microsoft.com/office/officeart/2005/8/layout/radial4"/>
    <dgm:cxn modelId="{809D79E2-E02A-DF46-975F-FFBD6F37A71D}" type="presOf" srcId="{D1A53870-FBEF-5C4B-B607-B48C1312A8BC}" destId="{418D7EAB-72C0-A74B-87A7-08F23089277E}" srcOrd="0" destOrd="0" presId="urn:microsoft.com/office/officeart/2005/8/layout/radial4"/>
    <dgm:cxn modelId="{76F54BBD-22AD-0C4F-A721-D8A464918BD9}" type="presOf" srcId="{3720A414-0725-A940-BF54-42ABCE166358}" destId="{9FF251D6-D467-2E48-8113-229256F3A14E}" srcOrd="0" destOrd="0" presId="urn:microsoft.com/office/officeart/2005/8/layout/radial4"/>
    <dgm:cxn modelId="{8D89CD53-6FCB-DA40-BF56-4A30756347B2}" srcId="{3720A414-0725-A940-BF54-42ABCE166358}" destId="{55199D6C-9522-5C4B-8F36-EE9491CB2E07}" srcOrd="1" destOrd="0" parTransId="{D1A53870-FBEF-5C4B-B607-B48C1312A8BC}" sibTransId="{B3D0B8BE-4BFD-844B-B7FE-503A6FDAEA41}"/>
    <dgm:cxn modelId="{DD3C9AF2-34D7-B444-B106-C12FF67DAA6C}" type="presOf" srcId="{663C2802-DB4E-B945-BC8A-73072A18845D}" destId="{D8A22F38-FE12-6B4C-9582-603A7DDD032B}" srcOrd="0" destOrd="0" presId="urn:microsoft.com/office/officeart/2005/8/layout/radial4"/>
    <dgm:cxn modelId="{71A490E6-BD91-B54F-A115-41EDC2C2093D}" type="presOf" srcId="{80760B79-417D-F243-A758-099C78A9AC7E}" destId="{BA875507-ECBE-E646-8449-C4601674BDE6}" srcOrd="0" destOrd="0" presId="urn:microsoft.com/office/officeart/2005/8/layout/radial4"/>
    <dgm:cxn modelId="{E8C67CAF-6459-2445-A47D-AC5984F3F957}" srcId="{3720A414-0725-A940-BF54-42ABCE166358}" destId="{3C7CDA27-0DA2-F844-8ACC-BD4BC3A759DE}" srcOrd="0" destOrd="0" parTransId="{80760B79-417D-F243-A758-099C78A9AC7E}" sibTransId="{2B2634A6-4D23-B441-8AB0-9FA2D55BEB25}"/>
    <dgm:cxn modelId="{0F46CC79-A2A1-8F42-A29C-08457F3FAD89}" type="presOf" srcId="{55199D6C-9522-5C4B-8F36-EE9491CB2E07}" destId="{28275417-48D1-EB45-B2A7-611FABE46349}" srcOrd="0" destOrd="0" presId="urn:microsoft.com/office/officeart/2005/8/layout/radial4"/>
    <dgm:cxn modelId="{EE97DA8A-0B37-6143-B07B-276A17B95BAB}" type="presOf" srcId="{3C7CDA27-0DA2-F844-8ACC-BD4BC3A759DE}" destId="{882219E8-5678-E647-8B5A-1836C58A2666}" srcOrd="0" destOrd="0" presId="urn:microsoft.com/office/officeart/2005/8/layout/radial4"/>
    <dgm:cxn modelId="{809C5874-518F-EA43-8931-A258C9358BB6}" type="presParOf" srcId="{1CD2E025-4332-5442-BFB6-AD3D949A4251}" destId="{9FF251D6-D467-2E48-8113-229256F3A14E}" srcOrd="0" destOrd="0" presId="urn:microsoft.com/office/officeart/2005/8/layout/radial4"/>
    <dgm:cxn modelId="{6C5FE8C8-BD0D-9244-88F1-DBA651AC1890}" type="presParOf" srcId="{1CD2E025-4332-5442-BFB6-AD3D949A4251}" destId="{BA875507-ECBE-E646-8449-C4601674BDE6}" srcOrd="1" destOrd="0" presId="urn:microsoft.com/office/officeart/2005/8/layout/radial4"/>
    <dgm:cxn modelId="{1518BDAF-4796-D349-8B3A-87C5A3217211}" type="presParOf" srcId="{1CD2E025-4332-5442-BFB6-AD3D949A4251}" destId="{882219E8-5678-E647-8B5A-1836C58A2666}" srcOrd="2" destOrd="0" presId="urn:microsoft.com/office/officeart/2005/8/layout/radial4"/>
    <dgm:cxn modelId="{0159111A-1114-EB41-861F-863CA0E547F6}" type="presParOf" srcId="{1CD2E025-4332-5442-BFB6-AD3D949A4251}" destId="{418D7EAB-72C0-A74B-87A7-08F23089277E}" srcOrd="3" destOrd="0" presId="urn:microsoft.com/office/officeart/2005/8/layout/radial4"/>
    <dgm:cxn modelId="{4D199AC3-72B3-E649-84E6-9FC581BEE5D4}" type="presParOf" srcId="{1CD2E025-4332-5442-BFB6-AD3D949A4251}" destId="{28275417-48D1-EB45-B2A7-611FABE46349}" srcOrd="4" destOrd="0" presId="urn:microsoft.com/office/officeart/2005/8/layout/radial4"/>
    <dgm:cxn modelId="{4949610B-58EF-8C44-927C-FC7A973E270F}" type="presParOf" srcId="{1CD2E025-4332-5442-BFB6-AD3D949A4251}" destId="{F78F12F0-64B9-1142-9E96-B3ADE615E09D}" srcOrd="5" destOrd="0" presId="urn:microsoft.com/office/officeart/2005/8/layout/radial4"/>
    <dgm:cxn modelId="{E857FA0D-F67F-244D-AF6E-8B071C8840B5}" type="presParOf" srcId="{1CD2E025-4332-5442-BFB6-AD3D949A4251}" destId="{D8A22F38-FE12-6B4C-9582-603A7DDD032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E73BE3-9A7E-5C49-B5B2-5239BAB21F93}">
      <dsp:nvSpPr>
        <dsp:cNvPr id="0" name=""/>
        <dsp:cNvSpPr/>
      </dsp:nvSpPr>
      <dsp:spPr>
        <a:xfrm rot="10800000">
          <a:off x="1231595" y="2337"/>
          <a:ext cx="4408551" cy="131212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8610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400" b="1" kern="1200" dirty="0" smtClean="0">
              <a:solidFill>
                <a:srgbClr val="10253F"/>
              </a:solidFill>
              <a:latin typeface="+mj-ea"/>
              <a:ea typeface="+mj-ea"/>
            </a:rPr>
            <a:t>東部クリーンセンター跡地活用計画</a:t>
          </a:r>
          <a:endParaRPr lang="ja-JP" altLang="en-US" sz="2400" b="1" kern="1200" dirty="0">
            <a:solidFill>
              <a:srgbClr val="10253F"/>
            </a:solidFill>
            <a:latin typeface="+mj-ea"/>
            <a:ea typeface="+mj-ea"/>
          </a:endParaRPr>
        </a:p>
      </dsp:txBody>
      <dsp:txXfrm rot="10800000">
        <a:off x="1231595" y="2337"/>
        <a:ext cx="4408551" cy="1312122"/>
      </dsp:txXfrm>
    </dsp:sp>
    <dsp:sp modelId="{CBA4E96E-F9FF-4049-BCFC-C274A5ED0148}">
      <dsp:nvSpPr>
        <dsp:cNvPr id="0" name=""/>
        <dsp:cNvSpPr/>
      </dsp:nvSpPr>
      <dsp:spPr>
        <a:xfrm>
          <a:off x="989253" y="407776"/>
          <a:ext cx="484685" cy="501243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4C0224-74E3-DA4E-AD6B-EF1CB3B3A4D1}">
      <dsp:nvSpPr>
        <dsp:cNvPr id="0" name=""/>
        <dsp:cNvSpPr/>
      </dsp:nvSpPr>
      <dsp:spPr>
        <a:xfrm rot="10800000">
          <a:off x="1231595" y="1706138"/>
          <a:ext cx="4408551" cy="1312122"/>
        </a:xfrm>
        <a:prstGeom prst="homePlate">
          <a:avLst/>
        </a:prstGeom>
        <a:gradFill rotWithShape="0">
          <a:gsLst>
            <a:gs pos="0">
              <a:schemeClr val="accent2">
                <a:hueOff val="2340760"/>
                <a:satOff val="-2919"/>
                <a:lumOff val="686"/>
                <a:alphaOff val="0"/>
                <a:tint val="43000"/>
                <a:satMod val="165000"/>
              </a:schemeClr>
            </a:gs>
            <a:gs pos="55000">
              <a:schemeClr val="accent2">
                <a:hueOff val="2340760"/>
                <a:satOff val="-2919"/>
                <a:lumOff val="686"/>
                <a:alphaOff val="0"/>
                <a:tint val="83000"/>
                <a:satMod val="155000"/>
              </a:schemeClr>
            </a:gs>
            <a:gs pos="100000">
              <a:schemeClr val="accent2">
                <a:hueOff val="2340760"/>
                <a:satOff val="-2919"/>
                <a:lumOff val="686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8610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400" b="1" kern="1200" dirty="0" smtClean="0">
              <a:solidFill>
                <a:schemeClr val="accent2"/>
              </a:solidFill>
              <a:latin typeface="+mj-ea"/>
              <a:ea typeface="+mj-ea"/>
            </a:rPr>
            <a:t>医療・文教資源一体型</a:t>
          </a:r>
          <a:r>
            <a:rPr lang="ja-JP" altLang="en-US" sz="2400" kern="1200" dirty="0" smtClean="0">
              <a:solidFill>
                <a:schemeClr val="accent2"/>
              </a:solidFill>
              <a:latin typeface="+mj-ea"/>
              <a:ea typeface="+mj-ea"/>
            </a:rPr>
            <a:t>　</a:t>
          </a:r>
          <a:endParaRPr lang="ja-JP" altLang="en-US" sz="2400" kern="1200" dirty="0">
            <a:solidFill>
              <a:schemeClr val="accent2"/>
            </a:solidFill>
            <a:latin typeface="+mj-ea"/>
            <a:ea typeface="+mj-ea"/>
          </a:endParaRPr>
        </a:p>
      </dsp:txBody>
      <dsp:txXfrm rot="10800000">
        <a:off x="1231595" y="1706138"/>
        <a:ext cx="4408551" cy="1312122"/>
      </dsp:txXfrm>
    </dsp:sp>
    <dsp:sp modelId="{F2277702-2E5E-F64B-9B90-3593F99DB839}">
      <dsp:nvSpPr>
        <dsp:cNvPr id="0" name=""/>
        <dsp:cNvSpPr/>
      </dsp:nvSpPr>
      <dsp:spPr>
        <a:xfrm>
          <a:off x="989253" y="2089724"/>
          <a:ext cx="484685" cy="544950"/>
        </a:xfrm>
        <a:prstGeom prst="ellipse">
          <a:avLst/>
        </a:prstGeom>
        <a:solidFill>
          <a:schemeClr val="accent2">
            <a:tint val="50000"/>
            <a:hueOff val="2501437"/>
            <a:satOff val="-2237"/>
            <a:lumOff val="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CD371C-F63C-6240-9FC6-1AF5947796B5}">
      <dsp:nvSpPr>
        <dsp:cNvPr id="0" name=""/>
        <dsp:cNvSpPr/>
      </dsp:nvSpPr>
      <dsp:spPr>
        <a:xfrm rot="10800000">
          <a:off x="1231595" y="3409939"/>
          <a:ext cx="4408551" cy="1312122"/>
        </a:xfrm>
        <a:prstGeom prst="homePlate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tint val="43000"/>
                <a:satMod val="165000"/>
              </a:schemeClr>
            </a:gs>
            <a:gs pos="55000">
              <a:schemeClr val="accent2">
                <a:hueOff val="4681520"/>
                <a:satOff val="-5839"/>
                <a:lumOff val="1373"/>
                <a:alphaOff val="0"/>
                <a:tint val="83000"/>
                <a:satMod val="155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8610" tIns="91440" rIns="170688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400" b="1" kern="1200" dirty="0" smtClean="0">
              <a:solidFill>
                <a:schemeClr val="tx2"/>
              </a:solidFill>
              <a:latin typeface="+mj-ea"/>
              <a:ea typeface="+mj-ea"/>
            </a:rPr>
            <a:t>まちづくり全国モデル</a:t>
          </a:r>
          <a:endParaRPr lang="ja-JP" altLang="en-US" sz="2400" b="1" kern="1200" dirty="0">
            <a:solidFill>
              <a:schemeClr val="tx2"/>
            </a:solidFill>
            <a:latin typeface="+mj-ea"/>
            <a:ea typeface="+mj-ea"/>
          </a:endParaRPr>
        </a:p>
        <a:p>
          <a:pPr marL="171450" lvl="1" indent="-171450" algn="l" defTabSz="844550" rtl="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900" kern="1200" dirty="0" smtClean="0">
              <a:solidFill>
                <a:schemeClr val="tx2"/>
              </a:solidFill>
              <a:latin typeface="+mj-ea"/>
              <a:ea typeface="+mj-ea"/>
            </a:rPr>
            <a:t>旧き共生、新しき共生　　　　　　　いわた（石田）につどう</a:t>
          </a:r>
          <a:endParaRPr lang="ja-JP" altLang="en-US" sz="1900" kern="1200" dirty="0">
            <a:solidFill>
              <a:schemeClr val="tx2"/>
            </a:solidFill>
            <a:latin typeface="+mj-ea"/>
            <a:ea typeface="+mj-ea"/>
          </a:endParaRPr>
        </a:p>
      </dsp:txBody>
      <dsp:txXfrm rot="10800000">
        <a:off x="1231595" y="3409939"/>
        <a:ext cx="4408551" cy="1312122"/>
      </dsp:txXfrm>
    </dsp:sp>
    <dsp:sp modelId="{60DADD17-5E59-5540-B1FD-28A8E58567ED}">
      <dsp:nvSpPr>
        <dsp:cNvPr id="0" name=""/>
        <dsp:cNvSpPr/>
      </dsp:nvSpPr>
      <dsp:spPr>
        <a:xfrm>
          <a:off x="989253" y="3771672"/>
          <a:ext cx="484685" cy="588657"/>
        </a:xfrm>
        <a:prstGeom prst="ellipse">
          <a:avLst/>
        </a:prstGeom>
        <a:solidFill>
          <a:schemeClr val="accent2">
            <a:tint val="50000"/>
            <a:hueOff val="5002875"/>
            <a:satOff val="-4473"/>
            <a:lumOff val="1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3AE8D3-8DCB-054B-9210-C9A74C6B3BE4}">
      <dsp:nvSpPr>
        <dsp:cNvPr id="0" name=""/>
        <dsp:cNvSpPr/>
      </dsp:nvSpPr>
      <dsp:spPr>
        <a:xfrm>
          <a:off x="1570520" y="2155155"/>
          <a:ext cx="4449275" cy="2261526"/>
        </a:xfrm>
        <a:prstGeom prst="ellipse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b="1" kern="1200" cap="all" spc="0" dirty="0" smtClean="0">
              <a:ln/>
              <a:solidFill>
                <a:srgbClr val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ea"/>
              <a:ea typeface="+mj-ea"/>
            </a:rPr>
            <a:t>地域コミュニティ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b="1" kern="1200" cap="all" spc="0" dirty="0" smtClean="0">
              <a:ln/>
              <a:solidFill>
                <a:srgbClr val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ea"/>
              <a:ea typeface="+mj-ea"/>
            </a:rPr>
            <a:t>の活力低下</a:t>
          </a:r>
          <a:endParaRPr kumimoji="1" lang="ja-JP" altLang="en-US" sz="3200" b="1" kern="1200" cap="all" spc="0" dirty="0">
            <a:ln/>
            <a:solidFill>
              <a:srgbClr val="000000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  <a:latin typeface="+mj-ea"/>
            <a:ea typeface="+mj-ea"/>
          </a:endParaRPr>
        </a:p>
      </dsp:txBody>
      <dsp:txXfrm>
        <a:off x="1570520" y="2155155"/>
        <a:ext cx="4449275" cy="2261526"/>
      </dsp:txXfrm>
    </dsp:sp>
    <dsp:sp modelId="{3CAEEF8B-1076-4B40-B63D-5AF735A00674}">
      <dsp:nvSpPr>
        <dsp:cNvPr id="0" name=""/>
        <dsp:cNvSpPr/>
      </dsp:nvSpPr>
      <dsp:spPr>
        <a:xfrm rot="12896652">
          <a:off x="1181952" y="1638591"/>
          <a:ext cx="1362376" cy="59463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1F8C8A-CF7B-334C-8703-4787415D5552}">
      <dsp:nvSpPr>
        <dsp:cNvPr id="0" name=""/>
        <dsp:cNvSpPr/>
      </dsp:nvSpPr>
      <dsp:spPr>
        <a:xfrm>
          <a:off x="228606" y="1066788"/>
          <a:ext cx="2152314" cy="9578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"/>
                <a:satMod val="255000"/>
              </a:schemeClr>
            </a:gs>
            <a:gs pos="55000">
              <a:schemeClr val="accent2">
                <a:tint val="12000"/>
                <a:satMod val="255000"/>
              </a:schemeClr>
            </a:gs>
            <a:gs pos="100000">
              <a:schemeClr val="accent2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>
              <a:latin typeface="+mj-ea"/>
              <a:ea typeface="+mj-ea"/>
            </a:rPr>
            <a:t>人口減少</a:t>
          </a:r>
          <a:endParaRPr kumimoji="1" lang="ja-JP" altLang="en-US" sz="3200" kern="1200" dirty="0">
            <a:latin typeface="+mj-ea"/>
            <a:ea typeface="+mj-ea"/>
          </a:endParaRPr>
        </a:p>
      </dsp:txBody>
      <dsp:txXfrm>
        <a:off x="228606" y="1066788"/>
        <a:ext cx="2152314" cy="957898"/>
      </dsp:txXfrm>
    </dsp:sp>
    <dsp:sp modelId="{269FBD6F-95F3-8E42-BC01-0886CA9D7FD5}">
      <dsp:nvSpPr>
        <dsp:cNvPr id="0" name=""/>
        <dsp:cNvSpPr/>
      </dsp:nvSpPr>
      <dsp:spPr>
        <a:xfrm rot="16141572">
          <a:off x="3002912" y="1011065"/>
          <a:ext cx="1517264" cy="59463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340760"/>
                <a:satOff val="-2919"/>
                <a:lumOff val="686"/>
                <a:alphaOff val="0"/>
                <a:tint val="43000"/>
                <a:satMod val="165000"/>
              </a:schemeClr>
            </a:gs>
            <a:gs pos="55000">
              <a:schemeClr val="accent2">
                <a:hueOff val="2340760"/>
                <a:satOff val="-2919"/>
                <a:lumOff val="686"/>
                <a:alphaOff val="0"/>
                <a:tint val="83000"/>
                <a:satMod val="155000"/>
              </a:schemeClr>
            </a:gs>
            <a:gs pos="100000">
              <a:schemeClr val="accent2">
                <a:hueOff val="2340760"/>
                <a:satOff val="-2919"/>
                <a:lumOff val="686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E1A2FC-57C7-8542-854E-C4538AA4D590}">
      <dsp:nvSpPr>
        <dsp:cNvPr id="0" name=""/>
        <dsp:cNvSpPr/>
      </dsp:nvSpPr>
      <dsp:spPr>
        <a:xfrm>
          <a:off x="2362204" y="152406"/>
          <a:ext cx="2772894" cy="7949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1000"/>
                <a:satMod val="255000"/>
              </a:schemeClr>
            </a:gs>
            <a:gs pos="55000">
              <a:schemeClr val="accent6">
                <a:tint val="12000"/>
                <a:satMod val="255000"/>
              </a:schemeClr>
            </a:gs>
            <a:gs pos="100000">
              <a:schemeClr val="accent6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900" kern="1200" dirty="0" smtClean="0">
              <a:solidFill>
                <a:schemeClr val="tx2"/>
              </a:solidFill>
              <a:latin typeface="+mj-ea"/>
              <a:ea typeface="+mj-ea"/>
            </a:rPr>
            <a:t>少子高齢化</a:t>
          </a:r>
          <a:endParaRPr kumimoji="1" lang="ja-JP" altLang="en-US" sz="2900" kern="1200" dirty="0">
            <a:solidFill>
              <a:schemeClr val="tx2"/>
            </a:solidFill>
            <a:latin typeface="+mj-ea"/>
            <a:ea typeface="+mj-ea"/>
          </a:endParaRPr>
        </a:p>
      </dsp:txBody>
      <dsp:txXfrm>
        <a:off x="2362204" y="152406"/>
        <a:ext cx="2772894" cy="794905"/>
      </dsp:txXfrm>
    </dsp:sp>
    <dsp:sp modelId="{03748C4F-5864-3646-B747-14A3770F9783}">
      <dsp:nvSpPr>
        <dsp:cNvPr id="0" name=""/>
        <dsp:cNvSpPr/>
      </dsp:nvSpPr>
      <dsp:spPr>
        <a:xfrm rot="19568724">
          <a:off x="5087883" y="1653877"/>
          <a:ext cx="1393917" cy="59463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tint val="43000"/>
                <a:satMod val="165000"/>
              </a:schemeClr>
            </a:gs>
            <a:gs pos="55000">
              <a:schemeClr val="accent2">
                <a:hueOff val="4681520"/>
                <a:satOff val="-5839"/>
                <a:lumOff val="1373"/>
                <a:alphaOff val="0"/>
                <a:tint val="83000"/>
                <a:satMod val="155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61DC14-B560-A842-9E99-D8C28E0561CC}">
      <dsp:nvSpPr>
        <dsp:cNvPr id="0" name=""/>
        <dsp:cNvSpPr/>
      </dsp:nvSpPr>
      <dsp:spPr>
        <a:xfrm>
          <a:off x="4876793" y="1066797"/>
          <a:ext cx="2973681" cy="9922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1000"/>
                <a:satMod val="255000"/>
              </a:schemeClr>
            </a:gs>
            <a:gs pos="55000">
              <a:schemeClr val="accent3">
                <a:tint val="12000"/>
                <a:satMod val="255000"/>
              </a:schemeClr>
            </a:gs>
            <a:gs pos="100000">
              <a:schemeClr val="accent3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900" kern="1200" dirty="0" smtClean="0">
              <a:solidFill>
                <a:schemeClr val="accent6">
                  <a:lumMod val="50000"/>
                </a:schemeClr>
              </a:solidFill>
              <a:latin typeface="+mj-ea"/>
              <a:ea typeface="+mj-ea"/>
            </a:rPr>
            <a:t>コミュニティ拠点不足</a:t>
          </a:r>
          <a:endParaRPr kumimoji="1" lang="ja-JP" altLang="en-US" sz="2900" kern="1200" dirty="0">
            <a:solidFill>
              <a:schemeClr val="accent6">
                <a:lumMod val="50000"/>
              </a:schemeClr>
            </a:solidFill>
            <a:latin typeface="+mj-ea"/>
            <a:ea typeface="+mj-ea"/>
          </a:endParaRPr>
        </a:p>
      </dsp:txBody>
      <dsp:txXfrm>
        <a:off x="4876793" y="1066797"/>
        <a:ext cx="2973681" cy="9922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255A62-15A4-8B44-9A8C-CCD1F3905992}">
      <dsp:nvSpPr>
        <dsp:cNvPr id="0" name=""/>
        <dsp:cNvSpPr/>
      </dsp:nvSpPr>
      <dsp:spPr>
        <a:xfrm>
          <a:off x="854600" y="0"/>
          <a:ext cx="5853554" cy="49530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5C7270-AE6E-FA40-9092-7A69277C59B0}">
      <dsp:nvSpPr>
        <dsp:cNvPr id="0" name=""/>
        <dsp:cNvSpPr/>
      </dsp:nvSpPr>
      <dsp:spPr>
        <a:xfrm>
          <a:off x="854597" y="525317"/>
          <a:ext cx="2982305" cy="1931670"/>
        </a:xfrm>
        <a:prstGeom prst="roundRect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000" b="1" kern="1200" dirty="0" smtClean="0">
              <a:solidFill>
                <a:srgbClr val="FF0000"/>
              </a:solidFill>
              <a:latin typeface="+mj-ea"/>
              <a:ea typeface="+mj-ea"/>
            </a:rPr>
            <a:t>住民間交流</a:t>
          </a:r>
          <a:endParaRPr lang="en-US" sz="3000" b="1" kern="1200" dirty="0">
            <a:solidFill>
              <a:srgbClr val="FF0000"/>
            </a:solidFill>
            <a:latin typeface="+mj-ea"/>
            <a:ea typeface="+mj-ea"/>
          </a:endParaRPr>
        </a:p>
      </dsp:txBody>
      <dsp:txXfrm>
        <a:off x="854597" y="525317"/>
        <a:ext cx="2982305" cy="1931670"/>
      </dsp:txXfrm>
    </dsp:sp>
    <dsp:sp modelId="{A2986DB0-2221-7F43-B138-2F648FC29EF6}">
      <dsp:nvSpPr>
        <dsp:cNvPr id="0" name=""/>
        <dsp:cNvSpPr/>
      </dsp:nvSpPr>
      <dsp:spPr>
        <a:xfrm>
          <a:off x="3931464" y="525317"/>
          <a:ext cx="3130889" cy="1931670"/>
        </a:xfrm>
        <a:prstGeom prst="roundRect">
          <a:avLst/>
        </a:prstGeom>
        <a:gradFill rotWithShape="1">
          <a:gsLst>
            <a:gs pos="0">
              <a:schemeClr val="accent6">
                <a:tint val="1000"/>
                <a:satMod val="255000"/>
              </a:schemeClr>
            </a:gs>
            <a:gs pos="55000">
              <a:schemeClr val="accent6">
                <a:tint val="12000"/>
                <a:satMod val="255000"/>
              </a:schemeClr>
            </a:gs>
            <a:gs pos="100000">
              <a:schemeClr val="accent6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000" b="0" kern="1200" dirty="0" smtClean="0">
              <a:solidFill>
                <a:schemeClr val="accent6">
                  <a:lumMod val="75000"/>
                </a:schemeClr>
              </a:solidFill>
              <a:latin typeface="+mj-ea"/>
              <a:ea typeface="+mj-ea"/>
            </a:rPr>
            <a:t>まちの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000" b="0" kern="1200" dirty="0" smtClean="0">
              <a:solidFill>
                <a:schemeClr val="accent6">
                  <a:lumMod val="75000"/>
                </a:schemeClr>
              </a:solidFill>
              <a:latin typeface="+mj-ea"/>
              <a:ea typeface="+mj-ea"/>
            </a:rPr>
            <a:t>安全・環境</a:t>
          </a:r>
        </a:p>
      </dsp:txBody>
      <dsp:txXfrm>
        <a:off x="3931464" y="525317"/>
        <a:ext cx="3130889" cy="1931670"/>
      </dsp:txXfrm>
    </dsp:sp>
    <dsp:sp modelId="{D75BB1C3-FBFD-3F46-96CC-61A9B5320BDC}">
      <dsp:nvSpPr>
        <dsp:cNvPr id="0" name=""/>
        <dsp:cNvSpPr/>
      </dsp:nvSpPr>
      <dsp:spPr>
        <a:xfrm>
          <a:off x="929643" y="2626593"/>
          <a:ext cx="2830707" cy="1931670"/>
        </a:xfrm>
        <a:prstGeom prst="roundRect">
          <a:avLst/>
        </a:prstGeom>
        <a:gradFill rotWithShape="1">
          <a:gsLst>
            <a:gs pos="0">
              <a:schemeClr val="accent5">
                <a:tint val="1000"/>
                <a:satMod val="255000"/>
              </a:schemeClr>
            </a:gs>
            <a:gs pos="55000">
              <a:schemeClr val="accent5">
                <a:tint val="12000"/>
                <a:satMod val="255000"/>
              </a:schemeClr>
            </a:gs>
            <a:gs pos="100000">
              <a:schemeClr val="accent5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000" kern="1200" dirty="0" smtClean="0">
              <a:solidFill>
                <a:srgbClr val="0000FF"/>
              </a:solidFill>
              <a:latin typeface="+mj-ea"/>
              <a:ea typeface="+mj-ea"/>
            </a:rPr>
            <a:t>評価資源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000" kern="1200" dirty="0" smtClean="0">
              <a:solidFill>
                <a:srgbClr val="0000FF"/>
              </a:solidFill>
              <a:latin typeface="+mj-ea"/>
              <a:ea typeface="+mj-ea"/>
            </a:rPr>
            <a:t>活用</a:t>
          </a:r>
          <a:endParaRPr kumimoji="1" lang="ja-JP" altLang="en-US" sz="3000" kern="1200" dirty="0">
            <a:solidFill>
              <a:srgbClr val="0000FF"/>
            </a:solidFill>
            <a:latin typeface="+mj-ea"/>
            <a:ea typeface="+mj-ea"/>
          </a:endParaRPr>
        </a:p>
      </dsp:txBody>
      <dsp:txXfrm>
        <a:off x="929643" y="2626593"/>
        <a:ext cx="2830707" cy="1931670"/>
      </dsp:txXfrm>
    </dsp:sp>
    <dsp:sp modelId="{C98A5A2B-1655-934F-BCB0-DF6A44D5A3DF}">
      <dsp:nvSpPr>
        <dsp:cNvPr id="0" name=""/>
        <dsp:cNvSpPr/>
      </dsp:nvSpPr>
      <dsp:spPr>
        <a:xfrm>
          <a:off x="3879969" y="2667004"/>
          <a:ext cx="3892430" cy="1820598"/>
        </a:xfrm>
        <a:prstGeom prst="roundRect">
          <a:avLst/>
        </a:prstGeom>
        <a:gradFill rotWithShape="1">
          <a:gsLst>
            <a:gs pos="0">
              <a:schemeClr val="accent3">
                <a:tint val="1000"/>
                <a:satMod val="255000"/>
              </a:schemeClr>
            </a:gs>
            <a:gs pos="55000">
              <a:schemeClr val="accent3">
                <a:tint val="12000"/>
                <a:satMod val="255000"/>
              </a:schemeClr>
            </a:gs>
            <a:gs pos="100000">
              <a:schemeClr val="accent3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000" kern="1200" dirty="0" smtClean="0">
              <a:solidFill>
                <a:srgbClr val="008000"/>
              </a:solidFill>
              <a:latin typeface="+mj-ea"/>
              <a:ea typeface="+mj-ea"/>
            </a:rPr>
            <a:t>東部クリーンセンター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000" kern="1200" dirty="0" smtClean="0">
              <a:solidFill>
                <a:srgbClr val="008000"/>
              </a:solidFill>
              <a:latin typeface="+mj-ea"/>
              <a:ea typeface="+mj-ea"/>
            </a:rPr>
            <a:t>跡地活用</a:t>
          </a:r>
          <a:endParaRPr kumimoji="1" lang="ja-JP" altLang="en-US" sz="3000" kern="1200" dirty="0">
            <a:solidFill>
              <a:srgbClr val="008000"/>
            </a:solidFill>
            <a:latin typeface="+mj-ea"/>
            <a:ea typeface="+mj-ea"/>
          </a:endParaRPr>
        </a:p>
      </dsp:txBody>
      <dsp:txXfrm>
        <a:off x="3879969" y="2667004"/>
        <a:ext cx="3892430" cy="182059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8F04A4-83CE-4C46-84E0-F28C1E84EDE6}">
      <dsp:nvSpPr>
        <dsp:cNvPr id="0" name=""/>
        <dsp:cNvSpPr/>
      </dsp:nvSpPr>
      <dsp:spPr>
        <a:xfrm>
          <a:off x="228611" y="0"/>
          <a:ext cx="7597425" cy="2741952"/>
        </a:xfrm>
        <a:prstGeom prst="rightArrow">
          <a:avLst/>
        </a:prstGeom>
        <a:gradFill rotWithShape="1">
          <a:gsLst>
            <a:gs pos="0">
              <a:schemeClr val="accent6">
                <a:tint val="1000"/>
                <a:satMod val="255000"/>
              </a:schemeClr>
            </a:gs>
            <a:gs pos="55000">
              <a:schemeClr val="accent6">
                <a:tint val="12000"/>
                <a:satMod val="255000"/>
              </a:schemeClr>
            </a:gs>
            <a:gs pos="100000">
              <a:schemeClr val="accent6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rgbClr val="FF0000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17D1E8B8-0CC2-F742-9CA7-78406C5D7767}">
      <dsp:nvSpPr>
        <dsp:cNvPr id="0" name=""/>
        <dsp:cNvSpPr/>
      </dsp:nvSpPr>
      <dsp:spPr>
        <a:xfrm>
          <a:off x="0" y="812429"/>
          <a:ext cx="2290659" cy="1096780"/>
        </a:xfrm>
        <a:prstGeom prst="roundRect">
          <a:avLst/>
        </a:prstGeom>
        <a:gradFill rotWithShape="1">
          <a:gsLst>
            <a:gs pos="0">
              <a:schemeClr val="accent3">
                <a:tint val="1000"/>
                <a:satMod val="255000"/>
              </a:schemeClr>
            </a:gs>
            <a:gs pos="55000">
              <a:schemeClr val="accent3">
                <a:tint val="12000"/>
                <a:satMod val="255000"/>
              </a:schemeClr>
            </a:gs>
            <a:gs pos="100000">
              <a:schemeClr val="accent3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u="sng" kern="1200" dirty="0" smtClean="0">
              <a:solidFill>
                <a:srgbClr val="FF0000"/>
              </a:solidFill>
              <a:latin typeface="+mj-ea"/>
              <a:ea typeface="+mj-ea"/>
              <a:cs typeface="Times New Roman" pitchFamily="18" charset="0"/>
            </a:rPr>
            <a:t>伝統社会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>
              <a:solidFill>
                <a:srgbClr val="800000"/>
              </a:solidFill>
              <a:latin typeface="+mj-ea"/>
              <a:ea typeface="+mj-ea"/>
              <a:cs typeface="Times New Roman" pitchFamily="18" charset="0"/>
            </a:rPr>
            <a:t>寺社</a:t>
          </a:r>
          <a:endParaRPr kumimoji="1" lang="ja-JP" sz="2800" kern="1200" dirty="0">
            <a:solidFill>
              <a:srgbClr val="800000"/>
            </a:solidFill>
            <a:latin typeface="+mj-ea"/>
            <a:ea typeface="+mj-ea"/>
            <a:cs typeface="Times New Roman" pitchFamily="18" charset="0"/>
          </a:endParaRPr>
        </a:p>
      </dsp:txBody>
      <dsp:txXfrm>
        <a:off x="0" y="812429"/>
        <a:ext cx="2290659" cy="1096780"/>
      </dsp:txXfrm>
    </dsp:sp>
    <dsp:sp modelId="{75CDD2A9-F596-7C45-B78F-5415C314181F}">
      <dsp:nvSpPr>
        <dsp:cNvPr id="0" name=""/>
        <dsp:cNvSpPr/>
      </dsp:nvSpPr>
      <dsp:spPr>
        <a:xfrm>
          <a:off x="2641383" y="814403"/>
          <a:ext cx="2290659" cy="1096780"/>
        </a:xfrm>
        <a:prstGeom prst="roundRect">
          <a:avLst/>
        </a:prstGeom>
        <a:gradFill rotWithShape="1">
          <a:gsLst>
            <a:gs pos="0">
              <a:schemeClr val="accent5">
                <a:tint val="1000"/>
                <a:satMod val="255000"/>
              </a:schemeClr>
            </a:gs>
            <a:gs pos="55000">
              <a:schemeClr val="accent5">
                <a:tint val="12000"/>
                <a:satMod val="255000"/>
              </a:schemeClr>
            </a:gs>
            <a:gs pos="100000">
              <a:schemeClr val="accent5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i="0" u="sng" kern="1200" dirty="0" smtClean="0">
              <a:solidFill>
                <a:srgbClr val="FF0000"/>
              </a:solidFill>
              <a:latin typeface="+mj-ea"/>
              <a:ea typeface="+mj-ea"/>
              <a:cs typeface="Times New Roman" pitchFamily="18" charset="0"/>
            </a:rPr>
            <a:t>市場化・産業化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b="1" i="0" u="none" kern="1200" dirty="0" smtClean="0">
              <a:solidFill>
                <a:srgbClr val="008000"/>
              </a:solidFill>
              <a:latin typeface="+mj-ea"/>
              <a:ea typeface="+mj-ea"/>
              <a:cs typeface="Times New Roman" pitchFamily="18" charset="0"/>
            </a:rPr>
            <a:t>教育施設</a:t>
          </a:r>
          <a:endParaRPr kumimoji="1" lang="ja-JP" sz="3200" b="1" i="0" u="none" kern="1200" dirty="0">
            <a:solidFill>
              <a:srgbClr val="008000"/>
            </a:solidFill>
            <a:latin typeface="+mj-ea"/>
            <a:ea typeface="+mj-ea"/>
            <a:cs typeface="Times New Roman" pitchFamily="18" charset="0"/>
          </a:endParaRPr>
        </a:p>
      </dsp:txBody>
      <dsp:txXfrm>
        <a:off x="2641383" y="814403"/>
        <a:ext cx="2290659" cy="1096780"/>
      </dsp:txXfrm>
    </dsp:sp>
    <dsp:sp modelId="{D3F53833-CDBE-9544-BF33-92E2C22A15CD}">
      <dsp:nvSpPr>
        <dsp:cNvPr id="0" name=""/>
        <dsp:cNvSpPr/>
      </dsp:nvSpPr>
      <dsp:spPr>
        <a:xfrm>
          <a:off x="5177714" y="403225"/>
          <a:ext cx="3427627" cy="1935500"/>
        </a:xfrm>
        <a:prstGeom prst="roundRect">
          <a:avLst/>
        </a:prstGeom>
        <a:gradFill rotWithShape="1">
          <a:gsLst>
            <a:gs pos="0">
              <a:schemeClr val="accent2">
                <a:tint val="1000"/>
                <a:satMod val="255000"/>
              </a:schemeClr>
            </a:gs>
            <a:gs pos="55000">
              <a:schemeClr val="accent2">
                <a:tint val="12000"/>
                <a:satMod val="255000"/>
              </a:schemeClr>
            </a:gs>
            <a:gs pos="100000">
              <a:schemeClr val="accent2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b="1" u="sng" kern="1200" dirty="0" smtClean="0">
              <a:solidFill>
                <a:srgbClr val="FF0000"/>
              </a:solidFill>
              <a:latin typeface="+mj-ea"/>
              <a:ea typeface="+mj-ea"/>
              <a:cs typeface="Times New Roman" pitchFamily="18" charset="0"/>
            </a:rPr>
            <a:t>ポスト産業</a:t>
          </a:r>
          <a:r>
            <a:rPr kumimoji="1" lang="en-US" altLang="ja-JP" sz="2400" b="1" u="sng" kern="1200" dirty="0" smtClean="0">
              <a:solidFill>
                <a:srgbClr val="FF0000"/>
              </a:solidFill>
              <a:latin typeface="+mj-ea"/>
              <a:ea typeface="+mj-ea"/>
              <a:cs typeface="Times New Roman" pitchFamily="18" charset="0"/>
            </a:rPr>
            <a:t>/</a:t>
          </a:r>
          <a:r>
            <a:rPr kumimoji="1" lang="ja-JP" altLang="en-US" sz="2400" b="1" u="sng" kern="1200" dirty="0" smtClean="0">
              <a:solidFill>
                <a:srgbClr val="FF0000"/>
              </a:solidFill>
              <a:latin typeface="+mj-ea"/>
              <a:ea typeface="+mj-ea"/>
              <a:cs typeface="Times New Roman" pitchFamily="18" charset="0"/>
            </a:rPr>
            <a:t>定住化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u="none" kern="1200" dirty="0" smtClean="0">
              <a:solidFill>
                <a:srgbClr val="0000FF"/>
              </a:solidFill>
              <a:latin typeface="+mj-ea"/>
              <a:ea typeface="+mj-ea"/>
              <a:cs typeface="Times New Roman" pitchFamily="18" charset="0"/>
            </a:rPr>
            <a:t>福祉医療関連施設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u="none" kern="1200" dirty="0" smtClean="0">
              <a:solidFill>
                <a:srgbClr val="0000FF"/>
              </a:solidFill>
              <a:latin typeface="+mj-ea"/>
              <a:ea typeface="+mj-ea"/>
              <a:cs typeface="Times New Roman" pitchFamily="18" charset="0"/>
            </a:rPr>
            <a:t>自然関係</a:t>
          </a:r>
          <a:endParaRPr kumimoji="1" lang="ja-JP" sz="2800" b="1" u="none" kern="1200" dirty="0">
            <a:solidFill>
              <a:srgbClr val="0000FF"/>
            </a:solidFill>
            <a:latin typeface="+mj-ea"/>
            <a:ea typeface="+mj-ea"/>
            <a:cs typeface="Times New Roman" pitchFamily="18" charset="0"/>
          </a:endParaRPr>
        </a:p>
      </dsp:txBody>
      <dsp:txXfrm>
        <a:off x="5177714" y="403225"/>
        <a:ext cx="3427627" cy="19355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5AAFD3-3829-1448-A07E-2D5696A81E17}">
      <dsp:nvSpPr>
        <dsp:cNvPr id="0" name=""/>
        <dsp:cNvSpPr/>
      </dsp:nvSpPr>
      <dsp:spPr>
        <a:xfrm>
          <a:off x="1719014" y="588150"/>
          <a:ext cx="3763626" cy="3763626"/>
        </a:xfrm>
        <a:prstGeom prst="blockArc">
          <a:avLst>
            <a:gd name="adj1" fmla="val 8685176"/>
            <a:gd name="adj2" fmla="val 1641745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427BF-AF76-2740-ACB0-2A6EE40DC82F}">
      <dsp:nvSpPr>
        <dsp:cNvPr id="0" name=""/>
        <dsp:cNvSpPr/>
      </dsp:nvSpPr>
      <dsp:spPr>
        <a:xfrm>
          <a:off x="1891672" y="889271"/>
          <a:ext cx="3763626" cy="3763626"/>
        </a:xfrm>
        <a:prstGeom prst="blockArc">
          <a:avLst>
            <a:gd name="adj1" fmla="val 1622906"/>
            <a:gd name="adj2" fmla="val 9335312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CA90A-0C55-3449-A427-BA593DB7F2A3}">
      <dsp:nvSpPr>
        <dsp:cNvPr id="0" name=""/>
        <dsp:cNvSpPr/>
      </dsp:nvSpPr>
      <dsp:spPr>
        <a:xfrm>
          <a:off x="2143013" y="528051"/>
          <a:ext cx="3763626" cy="3763626"/>
        </a:xfrm>
        <a:prstGeom prst="blockArc">
          <a:avLst>
            <a:gd name="adj1" fmla="val 15709888"/>
            <a:gd name="adj2" fmla="val 2328451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17FEF-3412-104C-AC9E-5F35FF08DD06}">
      <dsp:nvSpPr>
        <dsp:cNvPr id="0" name=""/>
        <dsp:cNvSpPr/>
      </dsp:nvSpPr>
      <dsp:spPr>
        <a:xfrm>
          <a:off x="2514609" y="1523994"/>
          <a:ext cx="2654736" cy="1629890"/>
        </a:xfrm>
        <a:prstGeom prst="ellipse">
          <a:avLst/>
        </a:prstGeom>
        <a:gradFill rotWithShape="1">
          <a:gsLst>
            <a:gs pos="0">
              <a:schemeClr val="accent6">
                <a:tint val="43000"/>
                <a:satMod val="165000"/>
              </a:schemeClr>
            </a:gs>
            <a:gs pos="55000">
              <a:schemeClr val="accent6">
                <a:tint val="83000"/>
                <a:satMod val="155000"/>
              </a:schemeClr>
            </a:gs>
            <a:gs pos="100000">
              <a:schemeClr val="accent6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kern="1200" dirty="0" smtClean="0">
              <a:solidFill>
                <a:schemeClr val="tx1"/>
              </a:solidFill>
              <a:latin typeface="+mj-ea"/>
              <a:ea typeface="+mj-ea"/>
            </a:rPr>
            <a:t>コミュニティ拠点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 dirty="0" smtClean="0">
              <a:solidFill>
                <a:srgbClr val="0000FF"/>
              </a:solidFill>
              <a:latin typeface="+mj-ea"/>
              <a:ea typeface="+mj-ea"/>
            </a:rPr>
            <a:t>東部クリーンセンター跡地</a:t>
          </a:r>
          <a:endParaRPr kumimoji="1" lang="ja-JP" altLang="en-US" sz="2400" kern="1200" dirty="0">
            <a:solidFill>
              <a:srgbClr val="0000FF"/>
            </a:solidFill>
            <a:latin typeface="+mj-ea"/>
            <a:ea typeface="+mj-ea"/>
          </a:endParaRPr>
        </a:p>
      </dsp:txBody>
      <dsp:txXfrm>
        <a:off x="2514609" y="1523994"/>
        <a:ext cx="2654736" cy="1629890"/>
      </dsp:txXfrm>
    </dsp:sp>
    <dsp:sp modelId="{F12904EF-5693-D543-A050-BB4372443467}">
      <dsp:nvSpPr>
        <dsp:cNvPr id="0" name=""/>
        <dsp:cNvSpPr/>
      </dsp:nvSpPr>
      <dsp:spPr>
        <a:xfrm>
          <a:off x="2321057" y="-26571"/>
          <a:ext cx="2791924" cy="1324106"/>
        </a:xfrm>
        <a:prstGeom prst="ellipse">
          <a:avLst/>
        </a:prstGeom>
        <a:gradFill rotWithShape="1">
          <a:gsLst>
            <a:gs pos="0">
              <a:schemeClr val="accent3">
                <a:tint val="1000"/>
                <a:satMod val="255000"/>
              </a:schemeClr>
            </a:gs>
            <a:gs pos="55000">
              <a:schemeClr val="accent3">
                <a:tint val="12000"/>
                <a:satMod val="255000"/>
              </a:schemeClr>
            </a:gs>
            <a:gs pos="100000">
              <a:schemeClr val="accent3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>
              <a:solidFill>
                <a:srgbClr val="008000"/>
              </a:solidFill>
              <a:latin typeface="+mj-ea"/>
              <a:ea typeface="+mj-ea"/>
            </a:rPr>
            <a:t>歴史・文化</a:t>
          </a:r>
          <a:endParaRPr kumimoji="1" lang="ja-JP" altLang="en-US" sz="2800" kern="1200" dirty="0">
            <a:solidFill>
              <a:srgbClr val="008000"/>
            </a:solidFill>
            <a:latin typeface="+mj-ea"/>
            <a:ea typeface="+mj-ea"/>
          </a:endParaRPr>
        </a:p>
      </dsp:txBody>
      <dsp:txXfrm>
        <a:off x="2321057" y="-26571"/>
        <a:ext cx="2791924" cy="1324106"/>
      </dsp:txXfrm>
    </dsp:sp>
    <dsp:sp modelId="{6571D238-7453-7146-8242-0DD259B2B0A8}">
      <dsp:nvSpPr>
        <dsp:cNvPr id="0" name=""/>
        <dsp:cNvSpPr/>
      </dsp:nvSpPr>
      <dsp:spPr>
        <a:xfrm>
          <a:off x="4648978" y="2895603"/>
          <a:ext cx="1523223" cy="1422743"/>
        </a:xfrm>
        <a:prstGeom prst="ellipse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100" b="0" kern="1200" baseline="0" dirty="0" smtClean="0">
              <a:solidFill>
                <a:srgbClr val="660066"/>
              </a:solidFill>
              <a:latin typeface="+mj-ea"/>
              <a:ea typeface="+mj-ea"/>
            </a:rPr>
            <a:t>生活</a:t>
          </a:r>
          <a:endParaRPr kumimoji="1" lang="ja-JP" altLang="en-US" sz="3100" b="0" kern="1200" baseline="0" dirty="0">
            <a:solidFill>
              <a:srgbClr val="660066"/>
            </a:solidFill>
            <a:latin typeface="+mj-ea"/>
            <a:ea typeface="+mj-ea"/>
          </a:endParaRPr>
        </a:p>
      </dsp:txBody>
      <dsp:txXfrm>
        <a:off x="4648978" y="2895603"/>
        <a:ext cx="1523223" cy="1422743"/>
      </dsp:txXfrm>
    </dsp:sp>
    <dsp:sp modelId="{04A8F837-1E1C-AE47-81E6-088BC96CE3A0}">
      <dsp:nvSpPr>
        <dsp:cNvPr id="0" name=""/>
        <dsp:cNvSpPr/>
      </dsp:nvSpPr>
      <dsp:spPr>
        <a:xfrm>
          <a:off x="1219205" y="2666993"/>
          <a:ext cx="1760903" cy="1727555"/>
        </a:xfrm>
        <a:prstGeom prst="ellipse">
          <a:avLst/>
        </a:prstGeom>
        <a:gradFill rotWithShape="1">
          <a:gsLst>
            <a:gs pos="0">
              <a:schemeClr val="accent6">
                <a:tint val="1000"/>
                <a:satMod val="255000"/>
              </a:schemeClr>
            </a:gs>
            <a:gs pos="55000">
              <a:schemeClr val="accent6">
                <a:tint val="12000"/>
                <a:satMod val="255000"/>
              </a:schemeClr>
            </a:gs>
            <a:gs pos="100000">
              <a:schemeClr val="accent6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100" kern="1200" dirty="0" smtClean="0">
              <a:solidFill>
                <a:srgbClr val="FF0000"/>
              </a:solidFill>
              <a:latin typeface="+mj-ea"/>
              <a:ea typeface="+mj-ea"/>
            </a:rPr>
            <a:t>医療子育て</a:t>
          </a:r>
          <a:endParaRPr kumimoji="1" lang="ja-JP" altLang="en-US" sz="3100" kern="1200" dirty="0">
            <a:solidFill>
              <a:srgbClr val="FF0000"/>
            </a:solidFill>
            <a:latin typeface="+mj-ea"/>
            <a:ea typeface="+mj-ea"/>
          </a:endParaRPr>
        </a:p>
      </dsp:txBody>
      <dsp:txXfrm>
        <a:off x="1219205" y="2666993"/>
        <a:ext cx="1760903" cy="172755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F251D6-D467-2E48-8113-229256F3A14E}">
      <dsp:nvSpPr>
        <dsp:cNvPr id="0" name=""/>
        <dsp:cNvSpPr/>
      </dsp:nvSpPr>
      <dsp:spPr>
        <a:xfrm>
          <a:off x="-5" y="2286006"/>
          <a:ext cx="5638805" cy="2381371"/>
        </a:xfrm>
        <a:prstGeom prst="ellipse">
          <a:avLst/>
        </a:prstGeom>
        <a:solidFill>
          <a:srgbClr val="FFFF00">
            <a:alpha val="79000"/>
          </a:srgbClr>
        </a:solidFill>
        <a:ln>
          <a:solidFill>
            <a:srgbClr val="FFFFFF"/>
          </a:solidFill>
        </a:ln>
        <a:effectLst>
          <a:glow rad="101600">
            <a:srgbClr val="FFFF00">
              <a:alpha val="75000"/>
            </a:srgbClr>
          </a:glow>
          <a:reflection blurRad="6350" stA="50000" endA="300" endPos="55500" dist="50800" dir="5400000" sy="-100000" algn="bl" rotWithShape="0"/>
          <a:softEdge rad="4318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cap="none" spc="0" dirty="0" smtClean="0">
              <a:ln w="1905"/>
              <a:solidFill>
                <a:srgbClr val="FF54E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ea"/>
              <a:ea typeface="+mj-ea"/>
            </a:rPr>
            <a:t>地域でまもる健康</a:t>
          </a:r>
        </a:p>
        <a:p>
          <a:pPr lvl="0" algn="ctr" defTabSz="12446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b="1" kern="1200" cap="none" spc="0" dirty="0" smtClean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ea"/>
              <a:ea typeface="+mj-ea"/>
            </a:rPr>
            <a:t>医療でつなぐ地域の輪</a:t>
          </a:r>
        </a:p>
      </dsp:txBody>
      <dsp:txXfrm>
        <a:off x="-5" y="2286006"/>
        <a:ext cx="5638805" cy="2381371"/>
      </dsp:txXfrm>
    </dsp:sp>
    <dsp:sp modelId="{BA875507-ECBE-E646-8449-C4601674BDE6}">
      <dsp:nvSpPr>
        <dsp:cNvPr id="0" name=""/>
        <dsp:cNvSpPr/>
      </dsp:nvSpPr>
      <dsp:spPr>
        <a:xfrm rot="13355395">
          <a:off x="523104" y="1676979"/>
          <a:ext cx="1228657" cy="50722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82219E8-5678-E647-8B5A-1836C58A2666}">
      <dsp:nvSpPr>
        <dsp:cNvPr id="0" name=""/>
        <dsp:cNvSpPr/>
      </dsp:nvSpPr>
      <dsp:spPr>
        <a:xfrm>
          <a:off x="0" y="1080221"/>
          <a:ext cx="1370309" cy="8692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>
              <a:solidFill>
                <a:srgbClr val="000090"/>
              </a:solidFill>
              <a:latin typeface="+mj-ea"/>
              <a:ea typeface="+mj-ea"/>
            </a:rPr>
            <a:t>医療</a:t>
          </a:r>
          <a:endParaRPr kumimoji="1" lang="ja-JP" altLang="en-US" sz="2800" kern="1200" dirty="0">
            <a:solidFill>
              <a:srgbClr val="000090"/>
            </a:solidFill>
            <a:latin typeface="+mj-ea"/>
            <a:ea typeface="+mj-ea"/>
          </a:endParaRPr>
        </a:p>
      </dsp:txBody>
      <dsp:txXfrm>
        <a:off x="0" y="1080221"/>
        <a:ext cx="1370309" cy="869252"/>
      </dsp:txXfrm>
    </dsp:sp>
    <dsp:sp modelId="{418D7EAB-72C0-A74B-87A7-08F23089277E}">
      <dsp:nvSpPr>
        <dsp:cNvPr id="0" name=""/>
        <dsp:cNvSpPr/>
      </dsp:nvSpPr>
      <dsp:spPr>
        <a:xfrm rot="16058930">
          <a:off x="1981369" y="1190857"/>
          <a:ext cx="1509174" cy="50722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275417-48D1-EB45-B2A7-611FABE46349}">
      <dsp:nvSpPr>
        <dsp:cNvPr id="0" name=""/>
        <dsp:cNvSpPr/>
      </dsp:nvSpPr>
      <dsp:spPr>
        <a:xfrm>
          <a:off x="1565412" y="297789"/>
          <a:ext cx="2279176" cy="785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>
              <a:solidFill>
                <a:srgbClr val="008000"/>
              </a:solidFill>
              <a:latin typeface="+mj-ea"/>
              <a:ea typeface="+mj-ea"/>
            </a:rPr>
            <a:t>健康増進</a:t>
          </a:r>
          <a:endParaRPr kumimoji="1" lang="ja-JP" altLang="en-US" sz="2800" kern="1200" dirty="0">
            <a:solidFill>
              <a:srgbClr val="008000"/>
            </a:solidFill>
            <a:latin typeface="+mj-ea"/>
            <a:ea typeface="+mj-ea"/>
          </a:endParaRPr>
        </a:p>
      </dsp:txBody>
      <dsp:txXfrm>
        <a:off x="1565412" y="297789"/>
        <a:ext cx="2279176" cy="785458"/>
      </dsp:txXfrm>
    </dsp:sp>
    <dsp:sp modelId="{F78F12F0-64B9-1142-9E96-B3ADE615E09D}">
      <dsp:nvSpPr>
        <dsp:cNvPr id="0" name=""/>
        <dsp:cNvSpPr/>
      </dsp:nvSpPr>
      <dsp:spPr>
        <a:xfrm rot="18921674">
          <a:off x="3826013" y="1739031"/>
          <a:ext cx="992525" cy="50722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8A22F38-FE12-6B4C-9582-603A7DDD032B}">
      <dsp:nvSpPr>
        <dsp:cNvPr id="0" name=""/>
        <dsp:cNvSpPr/>
      </dsp:nvSpPr>
      <dsp:spPr>
        <a:xfrm>
          <a:off x="3595132" y="1239078"/>
          <a:ext cx="2160519" cy="8097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>
              <a:solidFill>
                <a:srgbClr val="FF6600"/>
              </a:solidFill>
              <a:latin typeface="+mj-ea"/>
              <a:ea typeface="+mj-ea"/>
            </a:rPr>
            <a:t>保険・福祉</a:t>
          </a:r>
          <a:endParaRPr kumimoji="1" lang="ja-JP" altLang="en-US" sz="2800" kern="1200" dirty="0">
            <a:solidFill>
              <a:srgbClr val="FF6600"/>
            </a:solidFill>
            <a:latin typeface="+mj-ea"/>
            <a:ea typeface="+mj-ea"/>
          </a:endParaRPr>
        </a:p>
      </dsp:txBody>
      <dsp:txXfrm>
        <a:off x="3595132" y="1239078"/>
        <a:ext cx="2160519" cy="809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1" lang="ja-JP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1" lang="ja-JP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AA65CF4-DC0F-4969-BD21-C7DFF5A719D1}" type="datetimeFigureOut">
              <a:rPr lang="en-US" altLang="en-US"/>
              <a:pPr>
                <a:defRPr/>
              </a:pPr>
              <a:t>13.12.18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noProof="0"/>
              <a:t>マスター テキストの書式設定</a:t>
            </a:r>
          </a:p>
          <a:p>
            <a:pPr lvl="1"/>
            <a:r>
              <a:rPr lang="ja-JP" noProof="0"/>
              <a:t>第 2 レベル</a:t>
            </a:r>
          </a:p>
          <a:p>
            <a:pPr lvl="2"/>
            <a:r>
              <a:rPr lang="ja-JP" noProof="0"/>
              <a:t>第 3 レベル</a:t>
            </a:r>
          </a:p>
          <a:p>
            <a:pPr lvl="3"/>
            <a:r>
              <a:rPr lang="ja-JP" noProof="0"/>
              <a:t>第 4 レベル</a:t>
            </a:r>
          </a:p>
          <a:p>
            <a:pPr lvl="4"/>
            <a:r>
              <a:rPr lang="ja-JP" noProof="0"/>
              <a:t>第 5 レベル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1" lang="ja-JP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1" lang="ja-JP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D3304B2-ABD6-4B1E-8340-90F2F855FC96}" type="slidenum">
              <a:rPr lang="en-US" altLang="ja-JP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9103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en-US" dirty="0" smtClean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altLang="en-US" dirty="0" smtClean="0">
              <a:ea typeface="ＭＳ Ｐゴシック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F1397A-5EDE-4E88-BF73-90CCBADCE6E8}" type="slidenum">
              <a:rPr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ja-JP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4FC58-ABF6-47B4-A33A-03D46F11D97F}" type="slidenum">
              <a:rPr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en-US" dirty="0" smtClean="0">
              <a:ea typeface="ＭＳ Ｐゴシック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0BA383-8F20-4432-982E-40C54CF6CC49}" type="slidenum">
              <a:rPr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altLang="en-US" smtClean="0">
                <a:ea typeface="ＭＳ Ｐゴシック" charset="-128"/>
              </a:rPr>
              <a:t>次のスライドでは、 </a:t>
            </a:r>
            <a:r>
              <a:rPr altLang="ja-JP" smtClean="0"/>
              <a:t>SmartArt </a:t>
            </a:r>
            <a:r>
              <a:rPr altLang="en-US" smtClean="0">
                <a:ea typeface="ＭＳ Ｐゴシック" charset="-128"/>
              </a:rPr>
              <a:t>グラフィックを使用したタイムラインの例をご紹介します。</a:t>
            </a:r>
          </a:p>
          <a:p>
            <a:pPr eaLnBrk="1" hangingPunct="1">
              <a:spcBef>
                <a:spcPct val="0"/>
              </a:spcBef>
            </a:pPr>
            <a:r>
              <a:rPr altLang="en-US" smtClean="0">
                <a:ea typeface="ＭＳ Ｐゴシック" charset="-128"/>
              </a:rPr>
              <a:t>プロジェクトのタイムラインを記載し、マイルストーンと重要な日付に 明確なマークを付け、 現在の進捗を強調表示します。</a:t>
            </a:r>
          </a:p>
          <a:p>
            <a:pPr eaLnBrk="1" hangingPunct="1">
              <a:spcBef>
                <a:spcPct val="0"/>
              </a:spcBef>
            </a:pPr>
            <a:endParaRPr altLang="ja-JP" smtClean="0"/>
          </a:p>
          <a:p>
            <a:pPr eaLnBrk="1" hangingPunct="1">
              <a:spcBef>
                <a:spcPct val="0"/>
              </a:spcBef>
            </a:pPr>
            <a:endParaRPr altLang="ja-JP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3EFC42-0ACB-48DC-9634-639E8780325C}" type="slidenum">
              <a:rPr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536575" y="503238"/>
            <a:ext cx="3140075" cy="2354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733425"/>
            <a:ext cx="9144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 rotWithShape="1">
          <a:blip r:embed="rId3" cstate="email">
            <a:extLst/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 rotWithShape="1">
          <a:blip r:embed="rId4" cstate="email">
            <a:extLst/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 rotWithShape="1">
          <a:blip r:embed="rId5" cstate="email">
            <a:extLst/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ja-JP">
                <a:latin typeface="+mj-ea"/>
                <a:ea typeface="+mj-ea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ja-JP" sz="1600" baseline="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 algn="ctr" eaLnBrk="1" latinLnBrk="0" hangingPunct="1">
              <a:buNone/>
              <a:defRPr kumimoji="0" lang="ja-JP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ja-JP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ja-JP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ja-JP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ja-JP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ja-JP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ja-JP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ja-JP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ja-JP" altLang="en-US" smtClean="0"/>
              <a:t>マスター サブタイトルの書式設定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>
                <a:latin typeface="+mn-ea"/>
                <a:ea typeface="+mn-ea"/>
              </a:defRPr>
            </a:lvl1pPr>
          </a:lstStyle>
          <a:p>
            <a:pPr>
              <a:defRPr kumimoji="0"/>
            </a:pPr>
            <a:fld id="{0531219F-AE40-484C-B30B-13D69C3553C8}" type="datetimeFigureOut">
              <a:rPr lang="en-US" altLang="ja-JP" smtClean="0"/>
              <a:pPr>
                <a:defRPr kumimoji="0"/>
              </a:pPr>
              <a:t>13.12.18</a:t>
            </a:fld>
            <a:endParaRPr lang="ja-JP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>
                <a:latin typeface="+mn-ea"/>
                <a:ea typeface="+mn-ea"/>
              </a:defRPr>
            </a:lvl1pPr>
          </a:lstStyle>
          <a:p>
            <a:pPr>
              <a:defRPr kumimoji="0"/>
            </a:pPr>
            <a:endParaRPr lang="ja-JP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>
                <a:latin typeface="+mn-ea"/>
                <a:ea typeface="+mn-ea"/>
              </a:defRPr>
            </a:lvl1pPr>
          </a:lstStyle>
          <a:p>
            <a:pPr>
              <a:defRPr kumimoji="0"/>
            </a:pPr>
            <a:fld id="{FD279506-78F5-49CF-9118-6601A794446B}" type="slidenum">
              <a:rPr lang="en-US" altLang="ja-JP" smtClean="0"/>
              <a:pPr>
                <a:defRPr kumimoji="0"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kumimoji="0" lang="ja-JP" altLang="en-US" smtClean="0"/>
              <a:t>マスター テキストの書式設定</a:t>
            </a:r>
          </a:p>
          <a:p>
            <a:pPr lvl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>
                <a:latin typeface="+mn-ea"/>
                <a:ea typeface="+mn-ea"/>
              </a:defRPr>
            </a:lvl1pPr>
          </a:lstStyle>
          <a:p>
            <a:pPr>
              <a:defRPr kumimoji="0"/>
            </a:pPr>
            <a:fld id="{3FEB2940-07B0-4033-B178-029D22E8CD7E}" type="datetimeFigureOut">
              <a:rPr lang="en-US" altLang="ja-JP" smtClean="0"/>
              <a:pPr>
                <a:defRPr kumimoji="0"/>
              </a:pPr>
              <a:t>13.12.18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>
                <a:latin typeface="+mn-ea"/>
                <a:ea typeface="+mn-ea"/>
              </a:defRPr>
            </a:lvl1pPr>
          </a:lstStyle>
          <a:p>
            <a:pPr>
              <a:defRPr kumimoji="0"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>
                <a:latin typeface="+mn-ea"/>
                <a:ea typeface="+mn-ea"/>
              </a:defRPr>
            </a:lvl1pPr>
          </a:lstStyle>
          <a:p>
            <a:pPr>
              <a:defRPr kumimoji="0"/>
            </a:pPr>
            <a:fld id="{5FA2723C-0AE0-4ED1-8A9F-4823DFEAB83E}" type="slidenum">
              <a:rPr lang="en-US" altLang="ja-JP" smtClean="0"/>
              <a:pPr>
                <a:defRPr kumimoji="0"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kumimoji="0" lang="ja-JP" altLang="en-US" smtClean="0"/>
              <a:t>マスター テキストの書式設定</a:t>
            </a:r>
          </a:p>
          <a:p>
            <a:pPr lvl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>
                <a:latin typeface="+mn-ea"/>
                <a:ea typeface="+mn-ea"/>
              </a:defRPr>
            </a:lvl1pPr>
          </a:lstStyle>
          <a:p>
            <a:pPr>
              <a:defRPr kumimoji="0"/>
            </a:pPr>
            <a:fld id="{E134C0A1-E532-4E2F-AA0B-6D3F10601F0A}" type="datetimeFigureOut">
              <a:rPr lang="en-US" altLang="ja-JP" smtClean="0"/>
              <a:pPr>
                <a:defRPr kumimoji="0"/>
              </a:pPr>
              <a:t>13.12.18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>
                <a:latin typeface="+mn-ea"/>
                <a:ea typeface="+mn-ea"/>
              </a:defRPr>
            </a:lvl1pPr>
          </a:lstStyle>
          <a:p>
            <a:pPr>
              <a:defRPr kumimoji="0"/>
            </a:pP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>
                <a:latin typeface="+mn-ea"/>
                <a:ea typeface="+mn-ea"/>
              </a:defRPr>
            </a:lvl1pPr>
          </a:lstStyle>
          <a:p>
            <a:pPr>
              <a:defRPr kumimoji="0"/>
            </a:pPr>
            <a:fld id="{4682EF7E-B61F-4420-9F2E-53198BA38B9D}" type="slidenum">
              <a:rPr lang="en-US" altLang="ja-JP" smtClean="0"/>
              <a:pPr>
                <a:defRPr kumimoji="0"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/>
          <a:srcRect l="-92" t="50810" r="45393" b="-591"/>
          <a:stretch>
            <a:fillRect/>
          </a:stretch>
        </p:blipFill>
        <p:spPr bwMode="auto">
          <a:xfrm>
            <a:off x="-14288" y="0"/>
            <a:ext cx="9158288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 rotWithShape="1">
          <a:blip r:embed="rId3" cstate="email">
            <a:extLst/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304" y="1905000"/>
            <a:ext cx="5105400" cy="1143001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ja-JP" sz="3600" b="0" cap="none">
                <a:latin typeface="+mj-ea"/>
                <a:ea typeface="+mj-ea"/>
              </a:defRPr>
            </a:lvl1pPr>
          </a:lstStyle>
          <a:p>
            <a:pPr eaLnBrk="1" latinLnBrk="0" hangingPunct="1"/>
            <a:r>
              <a:rPr lang="ja-JP" altLang="en-US" smtClean="0"/>
              <a:t>マスター タイトルの書式設定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/>
          <a:lstStyle>
            <a:lvl1pPr marL="0" indent="0" eaLnBrk="1" latinLnBrk="0" hangingPunct="1">
              <a:buNone/>
              <a:defRPr kumimoji="0" lang="ja-JP" sz="200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 eaLnBrk="1" latinLnBrk="0" hangingPunct="1">
              <a:buNone/>
              <a:defRPr kumimoji="0" lang="ja-JP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ja-JP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ja-JP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ja-JP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ja-JP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ja-JP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ja-JP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ja-JP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>
                <a:latin typeface="+mn-ea"/>
                <a:ea typeface="+mn-ea"/>
              </a:defRPr>
            </a:lvl1pPr>
          </a:lstStyle>
          <a:p>
            <a:pPr>
              <a:defRPr kumimoji="0"/>
            </a:pPr>
            <a:fld id="{1D2FF511-241C-4DC9-9425-24E0905F089C}" type="datetimeFigureOut">
              <a:rPr lang="en-US" altLang="ja-JP" smtClean="0"/>
              <a:pPr>
                <a:defRPr kumimoji="0"/>
              </a:pPr>
              <a:t>13.12.18</a:t>
            </a:fld>
            <a:endParaRPr lang="ja-JP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>
                <a:latin typeface="+mn-ea"/>
                <a:ea typeface="+mn-ea"/>
              </a:defRPr>
            </a:lvl1pPr>
          </a:lstStyle>
          <a:p>
            <a:pPr>
              <a:defRPr kumimoji="0"/>
            </a:pPr>
            <a:endParaRPr lang="ja-JP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>
                <a:latin typeface="+mn-ea"/>
                <a:ea typeface="+mn-ea"/>
              </a:defRPr>
            </a:lvl1pPr>
          </a:lstStyle>
          <a:p>
            <a:pPr>
              <a:defRPr kumimoji="0"/>
            </a:pPr>
            <a:fld id="{F27EB34F-2653-44B4-8845-9E7C9A65BC84}" type="slidenum">
              <a:rPr lang="en-US" altLang="ja-JP" smtClean="0"/>
              <a:pPr>
                <a:defRPr kumimoji="0"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ja-JP" sz="2800">
                <a:latin typeface="+mj-ea"/>
                <a:ea typeface="+mj-ea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ja-JP" sz="2000">
                <a:latin typeface="+mn-ea"/>
                <a:ea typeface="+mn-ea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ja-JP" sz="1800">
                <a:latin typeface="+mn-ea"/>
                <a:ea typeface="+mn-ea"/>
              </a:defRPr>
            </a:lvl2pPr>
            <a:lvl3pPr eaLnBrk="1" latinLnBrk="0" hangingPunct="1">
              <a:defRPr kumimoji="0" lang="ja-JP" sz="2000">
                <a:latin typeface="+mn-ea"/>
                <a:ea typeface="+mn-ea"/>
              </a:defRPr>
            </a:lvl3pPr>
            <a:lvl4pPr eaLnBrk="1" latinLnBrk="0" hangingPunct="1">
              <a:defRPr kumimoji="0" lang="ja-JP" sz="2000">
                <a:latin typeface="+mn-ea"/>
                <a:ea typeface="+mn-ea"/>
              </a:defRPr>
            </a:lvl4pPr>
            <a:lvl5pPr eaLnBrk="1" latinLnBrk="0" hangingPunct="1">
              <a:defRPr kumimoji="0" lang="ja-JP" sz="2000">
                <a:latin typeface="+mn-ea"/>
                <a:ea typeface="+mn-ea"/>
              </a:defRPr>
            </a:lvl5pPr>
          </a:lstStyle>
          <a:p>
            <a:pPr lvl="0"/>
            <a:r>
              <a:rPr kumimoji="0" lang="ja-JP" altLang="en-US" smtClean="0"/>
              <a:t>マスター テキストの書式設定</a:t>
            </a:r>
          </a:p>
          <a:p>
            <a:pPr lvl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>
                <a:latin typeface="+mn-ea"/>
                <a:ea typeface="+mn-ea"/>
              </a:defRPr>
            </a:lvl1pPr>
          </a:lstStyle>
          <a:p>
            <a:pPr>
              <a:defRPr kumimoji="0"/>
            </a:pPr>
            <a:fld id="{D7D43558-965C-4B27-93B7-343B04FBB4D6}" type="datetimeFigureOut">
              <a:rPr lang="en-US" altLang="ja-JP" smtClean="0"/>
              <a:pPr>
                <a:defRPr kumimoji="0"/>
              </a:pPr>
              <a:t>13.12.18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>
                <a:latin typeface="+mn-ea"/>
                <a:ea typeface="+mn-ea"/>
              </a:defRPr>
            </a:lvl1pPr>
          </a:lstStyle>
          <a:p>
            <a:pPr>
              <a:defRPr kumimoji="0"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>
                <a:latin typeface="+mn-ea"/>
                <a:ea typeface="+mn-ea"/>
              </a:defRPr>
            </a:lvl1pPr>
          </a:lstStyle>
          <a:p>
            <a:pPr>
              <a:defRPr kumimoji="0"/>
            </a:pPr>
            <a:fld id="{BA281B57-6BFA-42D8-8777-7C299FDF44F4}" type="slidenum">
              <a:rPr lang="en-US" altLang="ja-JP" smtClean="0"/>
              <a:pPr>
                <a:defRPr kumimoji="0"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ja-JP" sz="2400">
                <a:latin typeface="+mn-ea"/>
                <a:ea typeface="+mn-ea"/>
              </a:defRPr>
            </a:lvl1pPr>
            <a:lvl2pPr eaLnBrk="1" latinLnBrk="0" hangingPunct="1">
              <a:defRPr kumimoji="0" lang="ja-JP" sz="2000">
                <a:latin typeface="+mn-ea"/>
                <a:ea typeface="+mn-ea"/>
              </a:defRPr>
            </a:lvl2pPr>
            <a:lvl3pPr eaLnBrk="1" latinLnBrk="0" hangingPunct="1">
              <a:defRPr kumimoji="0" lang="ja-JP" sz="1800">
                <a:latin typeface="+mn-ea"/>
                <a:ea typeface="+mn-ea"/>
              </a:defRPr>
            </a:lvl3pPr>
            <a:lvl4pPr eaLnBrk="1" latinLnBrk="0" hangingPunct="1">
              <a:defRPr kumimoji="0" lang="ja-JP" sz="1600">
                <a:latin typeface="+mn-ea"/>
                <a:ea typeface="+mn-ea"/>
              </a:defRPr>
            </a:lvl4pPr>
            <a:lvl5pPr eaLnBrk="1" latinLnBrk="0" hangingPunct="1">
              <a:defRPr kumimoji="0" lang="ja-JP" sz="1600">
                <a:latin typeface="+mn-ea"/>
                <a:ea typeface="+mn-ea"/>
              </a:defRPr>
            </a:lvl5pPr>
            <a:lvl6pPr eaLnBrk="1" latinLnBrk="0" hangingPunct="1">
              <a:defRPr kumimoji="0" lang="ja-JP" sz="1800"/>
            </a:lvl6pPr>
            <a:lvl7pPr eaLnBrk="1" latinLnBrk="0" hangingPunct="1">
              <a:defRPr kumimoji="0" lang="ja-JP" sz="1800"/>
            </a:lvl7pPr>
            <a:lvl8pPr eaLnBrk="1" latinLnBrk="0" hangingPunct="1">
              <a:defRPr kumimoji="0" lang="ja-JP" sz="1800"/>
            </a:lvl8pPr>
            <a:lvl9pPr eaLnBrk="1" latinLnBrk="0" hangingPunct="1">
              <a:defRPr kumimoji="0" lang="ja-JP" sz="1800"/>
            </a:lvl9pPr>
          </a:lstStyle>
          <a:p>
            <a:pPr lvl="0"/>
            <a:r>
              <a:rPr kumimoji="0" lang="ja-JP" altLang="en-US" smtClean="0"/>
              <a:t>マスター テキストの書式設定</a:t>
            </a:r>
          </a:p>
          <a:p>
            <a:pPr lvl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ja-JP" sz="2400">
                <a:latin typeface="+mn-ea"/>
                <a:ea typeface="+mn-ea"/>
              </a:defRPr>
            </a:lvl1pPr>
            <a:lvl2pPr eaLnBrk="1" latinLnBrk="0" hangingPunct="1">
              <a:defRPr kumimoji="0" lang="ja-JP" sz="2000">
                <a:latin typeface="+mn-ea"/>
                <a:ea typeface="+mn-ea"/>
              </a:defRPr>
            </a:lvl2pPr>
            <a:lvl3pPr eaLnBrk="1" latinLnBrk="0" hangingPunct="1">
              <a:defRPr kumimoji="0" lang="ja-JP" sz="1800">
                <a:latin typeface="+mn-ea"/>
                <a:ea typeface="+mn-ea"/>
              </a:defRPr>
            </a:lvl3pPr>
            <a:lvl4pPr eaLnBrk="1" latinLnBrk="0" hangingPunct="1">
              <a:defRPr kumimoji="0" lang="ja-JP" sz="1600">
                <a:latin typeface="+mn-ea"/>
                <a:ea typeface="+mn-ea"/>
              </a:defRPr>
            </a:lvl4pPr>
            <a:lvl5pPr eaLnBrk="1" latinLnBrk="0" hangingPunct="1">
              <a:defRPr kumimoji="0" lang="ja-JP" sz="1600">
                <a:latin typeface="+mn-ea"/>
                <a:ea typeface="+mn-ea"/>
              </a:defRPr>
            </a:lvl5pPr>
            <a:lvl6pPr eaLnBrk="1" latinLnBrk="0" hangingPunct="1">
              <a:defRPr kumimoji="0" lang="ja-JP" sz="1800"/>
            </a:lvl6pPr>
            <a:lvl7pPr eaLnBrk="1" latinLnBrk="0" hangingPunct="1">
              <a:defRPr kumimoji="0" lang="ja-JP" sz="1800"/>
            </a:lvl7pPr>
            <a:lvl8pPr eaLnBrk="1" latinLnBrk="0" hangingPunct="1">
              <a:defRPr kumimoji="0" lang="ja-JP" sz="1800"/>
            </a:lvl8pPr>
            <a:lvl9pPr eaLnBrk="1" latinLnBrk="0" hangingPunct="1">
              <a:defRPr kumimoji="0" lang="ja-JP" sz="1800"/>
            </a:lvl9pPr>
          </a:lstStyle>
          <a:p>
            <a:pPr lvl="0"/>
            <a:r>
              <a:rPr kumimoji="0" lang="ja-JP" altLang="en-US" smtClean="0"/>
              <a:t>マスター テキストの書式設定</a:t>
            </a:r>
          </a:p>
          <a:p>
            <a:pPr lvl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>
                <a:latin typeface="+mn-ea"/>
                <a:ea typeface="+mn-ea"/>
              </a:defRPr>
            </a:lvl1pPr>
          </a:lstStyle>
          <a:p>
            <a:pPr>
              <a:defRPr kumimoji="0"/>
            </a:pPr>
            <a:fld id="{4AB834D3-0429-4954-90D1-491259DFBF10}" type="datetimeFigureOut">
              <a:rPr lang="en-US" altLang="ja-JP" smtClean="0"/>
              <a:pPr>
                <a:defRPr kumimoji="0"/>
              </a:pPr>
              <a:t>13.12.18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>
                <a:latin typeface="+mn-ea"/>
                <a:ea typeface="+mn-ea"/>
              </a:defRPr>
            </a:lvl1pPr>
          </a:lstStyle>
          <a:p>
            <a:pPr>
              <a:defRPr kumimoji="0"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>
                <a:latin typeface="+mn-ea"/>
                <a:ea typeface="+mn-ea"/>
              </a:defRPr>
            </a:lvl1pPr>
          </a:lstStyle>
          <a:p>
            <a:pPr>
              <a:defRPr kumimoji="0"/>
            </a:pPr>
            <a:fld id="{4D3BDAC8-2FD3-4E02-B52C-A9731B27463E}" type="slidenum">
              <a:rPr lang="en-US" altLang="ja-JP" smtClean="0"/>
              <a:pPr>
                <a:defRPr kumimoji="0"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ja-JP">
                <a:latin typeface="+mj-ea"/>
                <a:ea typeface="+mj-ea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ja-JP" sz="2000" b="1">
                <a:latin typeface="+mn-ea"/>
                <a:ea typeface="+mn-ea"/>
              </a:defRPr>
            </a:lvl1pPr>
            <a:lvl2pPr marL="457200" indent="0" eaLnBrk="1" latinLnBrk="0" hangingPunct="1">
              <a:buNone/>
              <a:defRPr kumimoji="0" lang="ja-JP" sz="2000" b="1"/>
            </a:lvl2pPr>
            <a:lvl3pPr marL="914400" indent="0" eaLnBrk="1" latinLnBrk="0" hangingPunct="1">
              <a:buNone/>
              <a:defRPr kumimoji="0" lang="ja-JP" sz="1800" b="1"/>
            </a:lvl3pPr>
            <a:lvl4pPr marL="1371600" indent="0" eaLnBrk="1" latinLnBrk="0" hangingPunct="1">
              <a:buNone/>
              <a:defRPr kumimoji="0" lang="ja-JP" sz="1600" b="1"/>
            </a:lvl4pPr>
            <a:lvl5pPr marL="1828800" indent="0" eaLnBrk="1" latinLnBrk="0" hangingPunct="1">
              <a:buNone/>
              <a:defRPr kumimoji="0" lang="ja-JP" sz="1600" b="1"/>
            </a:lvl5pPr>
            <a:lvl6pPr marL="2286000" indent="0" eaLnBrk="1" latinLnBrk="0" hangingPunct="1">
              <a:buNone/>
              <a:defRPr kumimoji="0" lang="ja-JP" sz="1600" b="1"/>
            </a:lvl6pPr>
            <a:lvl7pPr marL="2743200" indent="0" eaLnBrk="1" latinLnBrk="0" hangingPunct="1">
              <a:buNone/>
              <a:defRPr kumimoji="0" lang="ja-JP" sz="1600" b="1"/>
            </a:lvl7pPr>
            <a:lvl8pPr marL="3200400" indent="0" eaLnBrk="1" latinLnBrk="0" hangingPunct="1">
              <a:buNone/>
              <a:defRPr kumimoji="0" lang="ja-JP" sz="1600" b="1"/>
            </a:lvl8pPr>
            <a:lvl9pPr marL="3657600" indent="0" eaLnBrk="1" latinLnBrk="0" hangingPunct="1">
              <a:buNone/>
              <a:defRPr kumimoji="0" lang="ja-JP" sz="1600" b="1"/>
            </a:lvl9pPr>
          </a:lstStyle>
          <a:p>
            <a:pPr lvl="0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ja-JP" sz="2000">
                <a:latin typeface="+mn-ea"/>
                <a:ea typeface="+mn-ea"/>
              </a:defRPr>
            </a:lvl1pPr>
            <a:lvl2pPr eaLnBrk="1" latinLnBrk="0" hangingPunct="1">
              <a:defRPr kumimoji="0" lang="ja-JP" sz="1800">
                <a:latin typeface="+mn-ea"/>
                <a:ea typeface="+mn-ea"/>
              </a:defRPr>
            </a:lvl2pPr>
            <a:lvl3pPr eaLnBrk="1" latinLnBrk="0" hangingPunct="1">
              <a:defRPr kumimoji="0" lang="ja-JP" sz="1600">
                <a:latin typeface="+mn-ea"/>
                <a:ea typeface="+mn-ea"/>
              </a:defRPr>
            </a:lvl3pPr>
            <a:lvl4pPr eaLnBrk="1" latinLnBrk="0" hangingPunct="1">
              <a:defRPr kumimoji="0" lang="ja-JP" sz="1400">
                <a:latin typeface="+mn-ea"/>
                <a:ea typeface="+mn-ea"/>
              </a:defRPr>
            </a:lvl4pPr>
            <a:lvl5pPr eaLnBrk="1" latinLnBrk="0" hangingPunct="1">
              <a:defRPr kumimoji="0" lang="ja-JP" sz="1400">
                <a:latin typeface="+mn-ea"/>
                <a:ea typeface="+mn-ea"/>
              </a:defRPr>
            </a:lvl5pPr>
            <a:lvl6pPr eaLnBrk="1" latinLnBrk="0" hangingPunct="1">
              <a:defRPr kumimoji="0" lang="ja-JP" sz="1600"/>
            </a:lvl6pPr>
            <a:lvl7pPr eaLnBrk="1" latinLnBrk="0" hangingPunct="1">
              <a:defRPr kumimoji="0" lang="ja-JP" sz="1600"/>
            </a:lvl7pPr>
            <a:lvl8pPr eaLnBrk="1" latinLnBrk="0" hangingPunct="1">
              <a:defRPr kumimoji="0" lang="ja-JP" sz="1600"/>
            </a:lvl8pPr>
            <a:lvl9pPr eaLnBrk="1" latinLnBrk="0" hangingPunct="1">
              <a:defRPr kumimoji="0" lang="ja-JP" sz="1600"/>
            </a:lvl9pPr>
          </a:lstStyle>
          <a:p>
            <a:pPr lvl="0"/>
            <a:r>
              <a:rPr kumimoji="0" lang="ja-JP" altLang="en-US" smtClean="0"/>
              <a:t>マスター テキストの書式設定</a:t>
            </a:r>
          </a:p>
          <a:p>
            <a:pPr lvl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ja-JP" sz="2000" b="1">
                <a:latin typeface="+mn-ea"/>
                <a:ea typeface="+mn-ea"/>
              </a:defRPr>
            </a:lvl1pPr>
            <a:lvl2pPr marL="457200" indent="0" eaLnBrk="1" latinLnBrk="0" hangingPunct="1">
              <a:buNone/>
              <a:defRPr kumimoji="0" lang="ja-JP" sz="2000" b="1"/>
            </a:lvl2pPr>
            <a:lvl3pPr marL="914400" indent="0" eaLnBrk="1" latinLnBrk="0" hangingPunct="1">
              <a:buNone/>
              <a:defRPr kumimoji="0" lang="ja-JP" sz="1800" b="1"/>
            </a:lvl3pPr>
            <a:lvl4pPr marL="1371600" indent="0" eaLnBrk="1" latinLnBrk="0" hangingPunct="1">
              <a:buNone/>
              <a:defRPr kumimoji="0" lang="ja-JP" sz="1600" b="1"/>
            </a:lvl4pPr>
            <a:lvl5pPr marL="1828800" indent="0" eaLnBrk="1" latinLnBrk="0" hangingPunct="1">
              <a:buNone/>
              <a:defRPr kumimoji="0" lang="ja-JP" sz="1600" b="1"/>
            </a:lvl5pPr>
            <a:lvl6pPr marL="2286000" indent="0" eaLnBrk="1" latinLnBrk="0" hangingPunct="1">
              <a:buNone/>
              <a:defRPr kumimoji="0" lang="ja-JP" sz="1600" b="1"/>
            </a:lvl6pPr>
            <a:lvl7pPr marL="2743200" indent="0" eaLnBrk="1" latinLnBrk="0" hangingPunct="1">
              <a:buNone/>
              <a:defRPr kumimoji="0" lang="ja-JP" sz="1600" b="1"/>
            </a:lvl7pPr>
            <a:lvl8pPr marL="3200400" indent="0" eaLnBrk="1" latinLnBrk="0" hangingPunct="1">
              <a:buNone/>
              <a:defRPr kumimoji="0" lang="ja-JP" sz="1600" b="1"/>
            </a:lvl8pPr>
            <a:lvl9pPr marL="3657600" indent="0" eaLnBrk="1" latinLnBrk="0" hangingPunct="1">
              <a:buNone/>
              <a:defRPr kumimoji="0" lang="ja-JP" sz="1600" b="1"/>
            </a:lvl9pPr>
          </a:lstStyle>
          <a:p>
            <a:pPr lvl="0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ja-JP" sz="2000">
                <a:latin typeface="+mn-ea"/>
                <a:ea typeface="+mn-ea"/>
              </a:defRPr>
            </a:lvl1pPr>
            <a:lvl2pPr eaLnBrk="1" latinLnBrk="0" hangingPunct="1">
              <a:defRPr kumimoji="0" lang="ja-JP" sz="1800">
                <a:latin typeface="+mn-ea"/>
                <a:ea typeface="+mn-ea"/>
              </a:defRPr>
            </a:lvl2pPr>
            <a:lvl3pPr eaLnBrk="1" latinLnBrk="0" hangingPunct="1">
              <a:defRPr kumimoji="0" lang="ja-JP" sz="1600">
                <a:latin typeface="+mn-ea"/>
                <a:ea typeface="+mn-ea"/>
              </a:defRPr>
            </a:lvl3pPr>
            <a:lvl4pPr eaLnBrk="1" latinLnBrk="0" hangingPunct="1">
              <a:defRPr kumimoji="0" lang="ja-JP" sz="1400">
                <a:latin typeface="+mn-ea"/>
                <a:ea typeface="+mn-ea"/>
              </a:defRPr>
            </a:lvl4pPr>
            <a:lvl5pPr eaLnBrk="1" latinLnBrk="0" hangingPunct="1">
              <a:defRPr kumimoji="0" lang="ja-JP" sz="1400">
                <a:latin typeface="+mn-ea"/>
                <a:ea typeface="+mn-ea"/>
              </a:defRPr>
            </a:lvl5pPr>
            <a:lvl6pPr eaLnBrk="1" latinLnBrk="0" hangingPunct="1">
              <a:defRPr kumimoji="0" lang="ja-JP" sz="1600"/>
            </a:lvl6pPr>
            <a:lvl7pPr eaLnBrk="1" latinLnBrk="0" hangingPunct="1">
              <a:defRPr kumimoji="0" lang="ja-JP" sz="1600"/>
            </a:lvl7pPr>
            <a:lvl8pPr eaLnBrk="1" latinLnBrk="0" hangingPunct="1">
              <a:defRPr kumimoji="0" lang="ja-JP" sz="1600"/>
            </a:lvl8pPr>
            <a:lvl9pPr eaLnBrk="1" latinLnBrk="0" hangingPunct="1">
              <a:defRPr kumimoji="0" lang="ja-JP" sz="1600"/>
            </a:lvl9pPr>
          </a:lstStyle>
          <a:p>
            <a:pPr lvl="0"/>
            <a:r>
              <a:rPr kumimoji="0" lang="ja-JP" altLang="en-US" smtClean="0"/>
              <a:t>マスター テキストの書式設定</a:t>
            </a:r>
          </a:p>
          <a:p>
            <a:pPr lvl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>
                <a:latin typeface="+mn-ea"/>
                <a:ea typeface="+mn-ea"/>
              </a:defRPr>
            </a:lvl1pPr>
          </a:lstStyle>
          <a:p>
            <a:pPr>
              <a:defRPr kumimoji="0"/>
            </a:pPr>
            <a:fld id="{00C8378B-A359-4A08-859E-D7C126A416A0}" type="datetimeFigureOut">
              <a:rPr lang="en-US" altLang="ja-JP" smtClean="0"/>
              <a:pPr>
                <a:defRPr kumimoji="0"/>
              </a:pPr>
              <a:t>13.12.18</a:t>
            </a:fld>
            <a:endParaRPr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>
                <a:latin typeface="+mn-ea"/>
                <a:ea typeface="+mn-ea"/>
              </a:defRPr>
            </a:lvl1pPr>
          </a:lstStyle>
          <a:p>
            <a:pPr>
              <a:defRPr kumimoji="0"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>
                <a:latin typeface="+mn-ea"/>
                <a:ea typeface="+mn-ea"/>
              </a:defRPr>
            </a:lvl1pPr>
          </a:lstStyle>
          <a:p>
            <a:pPr>
              <a:defRPr kumimoji="0"/>
            </a:pPr>
            <a:fld id="{CA8D3983-B94E-4336-9175-5B430058F517}" type="slidenum">
              <a:rPr lang="en-US" altLang="ja-JP" smtClean="0"/>
              <a:pPr>
                <a:defRPr kumimoji="0"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ja-JP" sz="2800">
                <a:latin typeface="+mj-ea"/>
                <a:ea typeface="+mj-ea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>
                <a:latin typeface="+mn-ea"/>
                <a:ea typeface="+mn-ea"/>
              </a:defRPr>
            </a:lvl1pPr>
          </a:lstStyle>
          <a:p>
            <a:pPr>
              <a:defRPr kumimoji="0"/>
            </a:pPr>
            <a:fld id="{E3FB9F9C-BC59-4FA5-A116-6A5444A84C87}" type="datetimeFigureOut">
              <a:rPr lang="en-US" altLang="ja-JP" smtClean="0"/>
              <a:pPr>
                <a:defRPr kumimoji="0"/>
              </a:pPr>
              <a:t>13.12.18</a:t>
            </a:fld>
            <a:endParaRPr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>
                <a:latin typeface="+mn-ea"/>
                <a:ea typeface="+mn-ea"/>
              </a:defRPr>
            </a:lvl1pPr>
          </a:lstStyle>
          <a:p>
            <a:pPr>
              <a:defRPr kumimoji="0"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>
                <a:latin typeface="+mn-ea"/>
                <a:ea typeface="+mn-ea"/>
              </a:defRPr>
            </a:lvl1pPr>
          </a:lstStyle>
          <a:p>
            <a:pPr>
              <a:defRPr kumimoji="0"/>
            </a:pPr>
            <a:fld id="{C3D52F12-0AAA-4EB3-AD5E-C313957AF604}" type="slidenum">
              <a:rPr lang="en-US" altLang="ja-JP" smtClean="0"/>
              <a:pPr>
                <a:defRPr kumimoji="0"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>
                <a:latin typeface="+mn-ea"/>
                <a:ea typeface="+mn-ea"/>
              </a:defRPr>
            </a:lvl1pPr>
          </a:lstStyle>
          <a:p>
            <a:pPr>
              <a:defRPr kumimoji="0"/>
            </a:pPr>
            <a:fld id="{6D59613D-6AC4-4D37-9BC2-CAB87C3DFA53}" type="datetimeFigureOut">
              <a:rPr lang="en-US" altLang="ja-JP" smtClean="0"/>
              <a:pPr>
                <a:defRPr kumimoji="0"/>
              </a:pPr>
              <a:t>13.12.18</a:t>
            </a:fld>
            <a:endParaRPr lang="ja-JP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>
                <a:latin typeface="+mn-ea"/>
                <a:ea typeface="+mn-ea"/>
              </a:defRPr>
            </a:lvl1pPr>
          </a:lstStyle>
          <a:p>
            <a:pPr>
              <a:defRPr kumimoji="0"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>
                <a:latin typeface="+mn-ea"/>
                <a:ea typeface="+mn-ea"/>
              </a:defRPr>
            </a:lvl1pPr>
          </a:lstStyle>
          <a:p>
            <a:pPr>
              <a:defRPr kumimoji="0"/>
            </a:pPr>
            <a:fld id="{9F500048-3F14-4238-B7B8-0B1632262EA2}" type="slidenum">
              <a:rPr lang="en-US" altLang="ja-JP" smtClean="0"/>
              <a:pPr>
                <a:defRPr kumimoji="0"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ja-JP" sz="2000" b="1">
                <a:latin typeface="+mj-ea"/>
                <a:ea typeface="+mj-ea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ja-JP" sz="2800">
                <a:latin typeface="+mn-ea"/>
                <a:ea typeface="+mn-ea"/>
              </a:defRPr>
            </a:lvl1pPr>
            <a:lvl2pPr eaLnBrk="1" latinLnBrk="0" hangingPunct="1">
              <a:defRPr kumimoji="0" lang="ja-JP" sz="2400">
                <a:latin typeface="+mn-ea"/>
                <a:ea typeface="+mn-ea"/>
              </a:defRPr>
            </a:lvl2pPr>
            <a:lvl3pPr eaLnBrk="1" latinLnBrk="0" hangingPunct="1">
              <a:defRPr kumimoji="0" lang="ja-JP" sz="2000">
                <a:latin typeface="+mn-ea"/>
                <a:ea typeface="+mn-ea"/>
              </a:defRPr>
            </a:lvl3pPr>
            <a:lvl4pPr eaLnBrk="1" latinLnBrk="0" hangingPunct="1">
              <a:defRPr kumimoji="0" lang="ja-JP" sz="1800">
                <a:latin typeface="+mn-ea"/>
                <a:ea typeface="+mn-ea"/>
              </a:defRPr>
            </a:lvl4pPr>
            <a:lvl5pPr eaLnBrk="1" latinLnBrk="0" hangingPunct="1">
              <a:defRPr kumimoji="0" lang="ja-JP" sz="1800">
                <a:latin typeface="+mn-ea"/>
                <a:ea typeface="+mn-ea"/>
              </a:defRPr>
            </a:lvl5pPr>
            <a:lvl6pPr eaLnBrk="1" latinLnBrk="0" hangingPunct="1">
              <a:defRPr kumimoji="0" lang="ja-JP" sz="2000"/>
            </a:lvl6pPr>
            <a:lvl7pPr eaLnBrk="1" latinLnBrk="0" hangingPunct="1">
              <a:defRPr kumimoji="0" lang="ja-JP" sz="2000"/>
            </a:lvl7pPr>
            <a:lvl8pPr eaLnBrk="1" latinLnBrk="0" hangingPunct="1">
              <a:defRPr kumimoji="0" lang="ja-JP" sz="2000"/>
            </a:lvl8pPr>
            <a:lvl9pPr eaLnBrk="1" latinLnBrk="0" hangingPunct="1">
              <a:defRPr kumimoji="0" lang="ja-JP" sz="2000"/>
            </a:lvl9pPr>
          </a:lstStyle>
          <a:p>
            <a:pPr lvl="0"/>
            <a:r>
              <a:rPr kumimoji="0" lang="ja-JP" altLang="en-US" smtClean="0"/>
              <a:t>マスター テキストの書式設定</a:t>
            </a:r>
          </a:p>
          <a:p>
            <a:pPr lvl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ja-JP" sz="1400">
                <a:latin typeface="+mn-ea"/>
                <a:ea typeface="+mn-ea"/>
              </a:defRPr>
            </a:lvl1pPr>
            <a:lvl2pPr marL="457200" indent="0" eaLnBrk="1" latinLnBrk="0" hangingPunct="1">
              <a:buNone/>
              <a:defRPr kumimoji="0" lang="ja-JP" sz="1200"/>
            </a:lvl2pPr>
            <a:lvl3pPr marL="914400" indent="0" eaLnBrk="1" latinLnBrk="0" hangingPunct="1">
              <a:buNone/>
              <a:defRPr kumimoji="0" lang="ja-JP" sz="1000"/>
            </a:lvl3pPr>
            <a:lvl4pPr marL="1371600" indent="0" eaLnBrk="1" latinLnBrk="0" hangingPunct="1">
              <a:buNone/>
              <a:defRPr kumimoji="0" lang="ja-JP" sz="900"/>
            </a:lvl4pPr>
            <a:lvl5pPr marL="1828800" indent="0" eaLnBrk="1" latinLnBrk="0" hangingPunct="1">
              <a:buNone/>
              <a:defRPr kumimoji="0" lang="ja-JP" sz="900"/>
            </a:lvl5pPr>
            <a:lvl6pPr marL="2286000" indent="0" eaLnBrk="1" latinLnBrk="0" hangingPunct="1">
              <a:buNone/>
              <a:defRPr kumimoji="0" lang="ja-JP" sz="900"/>
            </a:lvl6pPr>
            <a:lvl7pPr marL="2743200" indent="0" eaLnBrk="1" latinLnBrk="0" hangingPunct="1">
              <a:buNone/>
              <a:defRPr kumimoji="0" lang="ja-JP" sz="900"/>
            </a:lvl7pPr>
            <a:lvl8pPr marL="3200400" indent="0" eaLnBrk="1" latinLnBrk="0" hangingPunct="1">
              <a:buNone/>
              <a:defRPr kumimoji="0" lang="ja-JP" sz="900"/>
            </a:lvl8pPr>
            <a:lvl9pPr marL="3657600" indent="0" eaLnBrk="1" latinLnBrk="0" hangingPunct="1">
              <a:buNone/>
              <a:defRPr kumimoji="0" lang="ja-JP" sz="900"/>
            </a:lvl9pPr>
          </a:lstStyle>
          <a:p>
            <a:pPr lvl="0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>
                <a:latin typeface="+mn-ea"/>
                <a:ea typeface="+mn-ea"/>
              </a:defRPr>
            </a:lvl1pPr>
          </a:lstStyle>
          <a:p>
            <a:pPr>
              <a:defRPr kumimoji="0"/>
            </a:pPr>
            <a:fld id="{34E9C34C-A138-4145-96B9-77F93A9C0A1C}" type="datetimeFigureOut">
              <a:rPr lang="en-US" altLang="ja-JP" smtClean="0"/>
              <a:pPr>
                <a:defRPr kumimoji="0"/>
              </a:pPr>
              <a:t>13.12.18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>
                <a:latin typeface="+mn-ea"/>
                <a:ea typeface="+mn-ea"/>
              </a:defRPr>
            </a:lvl1pPr>
          </a:lstStyle>
          <a:p>
            <a:pPr>
              <a:defRPr kumimoji="0"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>
                <a:latin typeface="+mn-ea"/>
                <a:ea typeface="+mn-ea"/>
              </a:defRPr>
            </a:lvl1pPr>
          </a:lstStyle>
          <a:p>
            <a:pPr>
              <a:defRPr kumimoji="0"/>
            </a:pPr>
            <a:fld id="{C03B45C6-DD5D-42BC-8DF9-6ECC3E14C2DB}" type="slidenum">
              <a:rPr lang="en-US" altLang="ja-JP" smtClean="0"/>
              <a:pPr>
                <a:defRPr kumimoji="0"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ja-JP" sz="2000" b="1">
                <a:latin typeface="+mj-ea"/>
                <a:ea typeface="+mj-ea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eaLnBrk="1" latinLnBrk="0" hangingPunct="1">
              <a:buNone/>
              <a:defRPr kumimoji="0" lang="ja-JP" sz="3200">
                <a:latin typeface="+mn-ea"/>
                <a:ea typeface="+mn-ea"/>
              </a:defRPr>
            </a:lvl1pPr>
            <a:lvl2pPr marL="457200" indent="0" eaLnBrk="1" latinLnBrk="0" hangingPunct="1">
              <a:buNone/>
              <a:defRPr kumimoji="0" lang="ja-JP" sz="2800"/>
            </a:lvl2pPr>
            <a:lvl3pPr marL="914400" indent="0" eaLnBrk="1" latinLnBrk="0" hangingPunct="1">
              <a:buNone/>
              <a:defRPr kumimoji="0" lang="ja-JP" sz="2400"/>
            </a:lvl3pPr>
            <a:lvl4pPr marL="1371600" indent="0" eaLnBrk="1" latinLnBrk="0" hangingPunct="1">
              <a:buNone/>
              <a:defRPr kumimoji="0" lang="ja-JP" sz="2000"/>
            </a:lvl4pPr>
            <a:lvl5pPr marL="1828800" indent="0" eaLnBrk="1" latinLnBrk="0" hangingPunct="1">
              <a:buNone/>
              <a:defRPr kumimoji="0" lang="ja-JP" sz="2000"/>
            </a:lvl5pPr>
            <a:lvl6pPr marL="2286000" indent="0" eaLnBrk="1" latinLnBrk="0" hangingPunct="1">
              <a:buNone/>
              <a:defRPr kumimoji="0" lang="ja-JP" sz="2000"/>
            </a:lvl6pPr>
            <a:lvl7pPr marL="2743200" indent="0" eaLnBrk="1" latinLnBrk="0" hangingPunct="1">
              <a:buNone/>
              <a:defRPr kumimoji="0" lang="ja-JP" sz="2000"/>
            </a:lvl7pPr>
            <a:lvl8pPr marL="3200400" indent="0" eaLnBrk="1" latinLnBrk="0" hangingPunct="1">
              <a:buNone/>
              <a:defRPr kumimoji="0" lang="ja-JP" sz="2000"/>
            </a:lvl8pPr>
            <a:lvl9pPr marL="3657600" indent="0" eaLnBrk="1" latinLnBrk="0" hangingPunct="1">
              <a:buNone/>
              <a:defRPr kumimoji="0" lang="ja-JP" sz="2000"/>
            </a:lvl9pPr>
          </a:lstStyle>
          <a:p>
            <a:pPr lvl="0"/>
            <a:r>
              <a:rPr kumimoji="0" lang="ja-JP" altLang="en-US" noProof="0" smtClean="0"/>
              <a:t>プレースホルダーまでドラッグするかアイコンをクリックして図を追加</a:t>
            </a:r>
            <a:endParaRPr kumimoji="0" lang="ja-JP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ja-JP" sz="1400">
                <a:latin typeface="+mn-ea"/>
                <a:ea typeface="+mn-ea"/>
              </a:defRPr>
            </a:lvl1pPr>
            <a:lvl2pPr marL="457200" indent="0" eaLnBrk="1" latinLnBrk="0" hangingPunct="1">
              <a:buNone/>
              <a:defRPr kumimoji="0" lang="ja-JP" sz="1200"/>
            </a:lvl2pPr>
            <a:lvl3pPr marL="914400" indent="0" eaLnBrk="1" latinLnBrk="0" hangingPunct="1">
              <a:buNone/>
              <a:defRPr kumimoji="0" lang="ja-JP" sz="1000"/>
            </a:lvl3pPr>
            <a:lvl4pPr marL="1371600" indent="0" eaLnBrk="1" latinLnBrk="0" hangingPunct="1">
              <a:buNone/>
              <a:defRPr kumimoji="0" lang="ja-JP" sz="900"/>
            </a:lvl4pPr>
            <a:lvl5pPr marL="1828800" indent="0" eaLnBrk="1" latinLnBrk="0" hangingPunct="1">
              <a:buNone/>
              <a:defRPr kumimoji="0" lang="ja-JP" sz="900"/>
            </a:lvl5pPr>
            <a:lvl6pPr marL="2286000" indent="0" eaLnBrk="1" latinLnBrk="0" hangingPunct="1">
              <a:buNone/>
              <a:defRPr kumimoji="0" lang="ja-JP" sz="900"/>
            </a:lvl6pPr>
            <a:lvl7pPr marL="2743200" indent="0" eaLnBrk="1" latinLnBrk="0" hangingPunct="1">
              <a:buNone/>
              <a:defRPr kumimoji="0" lang="ja-JP" sz="900"/>
            </a:lvl7pPr>
            <a:lvl8pPr marL="3200400" indent="0" eaLnBrk="1" latinLnBrk="0" hangingPunct="1">
              <a:buNone/>
              <a:defRPr kumimoji="0" lang="ja-JP" sz="900"/>
            </a:lvl8pPr>
            <a:lvl9pPr marL="3657600" indent="0" eaLnBrk="1" latinLnBrk="0" hangingPunct="1">
              <a:buNone/>
              <a:defRPr kumimoji="0" lang="ja-JP" sz="900"/>
            </a:lvl9pPr>
          </a:lstStyle>
          <a:p>
            <a:pPr lvl="0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>
                <a:latin typeface="+mn-ea"/>
                <a:ea typeface="+mn-ea"/>
              </a:defRPr>
            </a:lvl1pPr>
          </a:lstStyle>
          <a:p>
            <a:pPr>
              <a:defRPr kumimoji="0"/>
            </a:pPr>
            <a:fld id="{A2F5EFF3-7F75-46D6-868F-DACCC3BF48C2}" type="datetimeFigureOut">
              <a:rPr lang="en-US" altLang="ja-JP" smtClean="0"/>
              <a:pPr>
                <a:defRPr kumimoji="0"/>
              </a:pPr>
              <a:t>13.12.18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>
                <a:latin typeface="+mn-ea"/>
                <a:ea typeface="+mn-ea"/>
              </a:defRPr>
            </a:lvl1pPr>
          </a:lstStyle>
          <a:p>
            <a:pPr>
              <a:defRPr kumimoji="0"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>
                <a:latin typeface="+mn-ea"/>
                <a:ea typeface="+mn-ea"/>
              </a:defRPr>
            </a:lvl1pPr>
          </a:lstStyle>
          <a:p>
            <a:pPr>
              <a:defRPr kumimoji="0"/>
            </a:pPr>
            <a:fld id="{9179818D-7A79-4F84-B241-2FAFDC4B2054}" type="slidenum">
              <a:rPr lang="en-US" altLang="ja-JP" smtClean="0"/>
              <a:pPr>
                <a:defRPr kumimoji="0"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latinLnBrk="0" hangingPunct="1"/>
            <a:r>
              <a:rPr kumimoji="0" lang="ja-JP" altLang="en-US" smtClean="0"/>
              <a:t>マスター タイトルの書式設定</a:t>
            </a:r>
            <a:endParaRPr kumimoji="0"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ja-JP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 kumimoji="0"/>
            </a:pPr>
            <a:fld id="{2DAFD0F7-456E-4799-991C-145274099946}" type="datetimeFigureOut">
              <a:rPr kumimoji="0" lang="en-US" altLang="en-US"/>
              <a:pPr>
                <a:defRPr kumimoji="0"/>
              </a:pPr>
              <a:t>13.12.18</a:t>
            </a:fld>
            <a:endParaRPr kumimoj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ja-JP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 kumimoji="0"/>
            </a:pPr>
            <a:endParaRPr kumimoji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ja-JP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 kumimoji="0"/>
            </a:pPr>
            <a:fld id="{2595E213-77EF-497B-963D-39DF730A8ACC}" type="slidenum">
              <a:rPr kumimoji="0" lang="en-US" altLang="ja-JP"/>
              <a:pPr>
                <a:defRPr kumimoji="0"/>
              </a:pPr>
              <a:t>‹#›</a:t>
            </a:fld>
            <a:endParaRPr kumimoji="0"/>
          </a:p>
        </p:txBody>
      </p:sp>
      <p:pic>
        <p:nvPicPr>
          <p:cNvPr id="1031" name="Picture 6"/>
          <p:cNvPicPr>
            <a:picLocks noChangeAspect="1"/>
          </p:cNvPicPr>
          <p:nvPr/>
        </p:nvPicPr>
        <p:blipFill>
          <a:blip r:embed="rId13"/>
          <a:srcRect l="-143"/>
          <a:stretch>
            <a:fillRect/>
          </a:stretch>
        </p:blipFill>
        <p:spPr bwMode="auto">
          <a:xfrm>
            <a:off x="-12700" y="0"/>
            <a:ext cx="91567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latinLnBrk="0" hangingPunct="1">
        <a:spcBef>
          <a:spcPct val="0"/>
        </a:spcBef>
        <a:spcAft>
          <a:spcPct val="0"/>
        </a:spcAft>
        <a:defRPr kumimoji="1" lang="ja-JP"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0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Georgia" pitchFamily="18" charset="0"/>
          <a:ea typeface="ＭＳ Ｐゴシック" charset="-128"/>
        </a:defRPr>
      </a:lvl2pPr>
      <a:lvl3pPr algn="l" rtl="0" eaLnBrk="1" fontAlgn="base" latinLnBrk="0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Georgia" pitchFamily="18" charset="0"/>
          <a:ea typeface="ＭＳ Ｐゴシック" charset="-128"/>
        </a:defRPr>
      </a:lvl3pPr>
      <a:lvl4pPr algn="l" rtl="0" eaLnBrk="1" fontAlgn="base" latinLnBrk="0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Georgia" pitchFamily="18" charset="0"/>
          <a:ea typeface="ＭＳ Ｐゴシック" charset="-128"/>
        </a:defRPr>
      </a:lvl4pPr>
      <a:lvl5pPr algn="l" rtl="0" eaLnBrk="1" fontAlgn="base" latinLnBrk="0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Georgia" pitchFamily="18" charset="0"/>
          <a:ea typeface="ＭＳ Ｐゴシック" charset="-128"/>
        </a:defRPr>
      </a:lvl5pPr>
      <a:lvl6pPr marL="457200" algn="l" rtl="0" eaLnBrk="1" fontAlgn="base" latinLnBrk="0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Georgia" pitchFamily="18" charset="0"/>
          <a:ea typeface="ＭＳ Ｐゴシック" charset="-128"/>
        </a:defRPr>
      </a:lvl6pPr>
      <a:lvl7pPr marL="914400" algn="l" rtl="0" eaLnBrk="1" fontAlgn="base" latinLnBrk="0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Georgia" pitchFamily="18" charset="0"/>
          <a:ea typeface="ＭＳ Ｐゴシック" charset="-128"/>
        </a:defRPr>
      </a:lvl7pPr>
      <a:lvl8pPr marL="1371600" algn="l" rtl="0" eaLnBrk="1" fontAlgn="base" latinLnBrk="0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Georgia" pitchFamily="18" charset="0"/>
          <a:ea typeface="ＭＳ Ｐゴシック" charset="-128"/>
        </a:defRPr>
      </a:lvl8pPr>
      <a:lvl9pPr marL="1828800" algn="l" rtl="0" eaLnBrk="1" fontAlgn="base" latinLnBrk="0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Georgia" pitchFamily="18" charset="0"/>
          <a:ea typeface="ＭＳ Ｐゴシック" charset="-128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Font typeface="Arial" charset="0"/>
        <a:buChar char="•"/>
        <a:defRPr kumimoji="1" lang="ja-JP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Font typeface="Arial" charset="0"/>
        <a:buChar char="–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Font typeface="Arial" charset="0"/>
        <a:buChar char="•"/>
        <a:defRPr kumimoji="1" lang="ja-JP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Font typeface="Arial" charset="0"/>
        <a:buChar char="–"/>
        <a:defRPr kumimoji="1" lang="ja-JP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Font typeface="Arial" charset="0"/>
        <a:buChar char="»"/>
        <a:defRPr kumimoji="1" lang="ja-JP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ja-JP"/>
      </a:defPPr>
      <a:lvl1pPr marL="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microsoft.com/office/2007/relationships/hdphoto" Target="../media/hdphoto7.wdp"/><Relationship Id="rId5" Type="http://schemas.openxmlformats.org/officeDocument/2006/relationships/image" Target="../media/image17.png"/><Relationship Id="rId6" Type="http://schemas.microsoft.com/office/2007/relationships/hdphoto" Target="../media/hdphoto8.wdp"/><Relationship Id="rId7" Type="http://schemas.openxmlformats.org/officeDocument/2006/relationships/image" Target="../media/image18.png"/><Relationship Id="rId8" Type="http://schemas.microsoft.com/office/2007/relationships/hdphoto" Target="../media/hdphoto9.wdp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8" Type="http://schemas.openxmlformats.org/officeDocument/2006/relationships/image" Target="../media/image14.png"/><Relationship Id="rId6" Type="http://schemas.microsoft.com/office/2007/relationships/hdphoto" Target="../media/hdphoto6.wdp"/><Relationship Id="rId7" Type="http://schemas.openxmlformats.org/officeDocument/2006/relationships/image" Target="../media/image20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8.jpeg"/><Relationship Id="rId10" Type="http://schemas.microsoft.com/office/2007/relationships/hdphoto" Target="../media/hdphoto1.wdp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0.jpeg"/><Relationship Id="rId5" Type="http://schemas.microsoft.com/office/2007/relationships/hdphoto" Target="../media/hdphoto3.wdp"/><Relationship Id="rId6" Type="http://schemas.openxmlformats.org/officeDocument/2006/relationships/diagramData" Target="../diagrams/data3.xml"/><Relationship Id="rId7" Type="http://schemas.openxmlformats.org/officeDocument/2006/relationships/diagramLayout" Target="../diagrams/layout3.xml"/><Relationship Id="rId8" Type="http://schemas.openxmlformats.org/officeDocument/2006/relationships/diagramQuickStyle" Target="../diagrams/quickStyle3.xml"/><Relationship Id="rId9" Type="http://schemas.openxmlformats.org/officeDocument/2006/relationships/diagramColors" Target="../diagrams/colors3.xml"/><Relationship Id="rId10" Type="http://schemas.microsoft.com/office/2007/relationships/diagramDrawing" Target="../diagrams/drawing3.xml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chart" Target="../charts/chart2.xml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11.jpeg"/><Relationship Id="rId8" Type="http://schemas.openxmlformats.org/officeDocument/2006/relationships/image" Target="../media/image12.png"/><Relationship Id="rId9" Type="http://schemas.openxmlformats.org/officeDocument/2006/relationships/image" Target="../media/image13.jpeg"/><Relationship Id="rId10" Type="http://schemas.microsoft.com/office/2007/relationships/hdphoto" Target="../media/hdphoto4.wdp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7701" y="2209800"/>
            <a:ext cx="8610600" cy="1447800"/>
          </a:xfrm>
        </p:spPr>
        <p:txBody>
          <a:bodyPr anchor="t">
            <a:noAutofit/>
          </a:bodyPr>
          <a:lstStyle/>
          <a:p>
            <a:pPr algn="ctr"/>
            <a:r>
              <a:rPr kumimoji="1" lang="ja-JP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醍醐石田まちづくり</a:t>
            </a:r>
            <a:r>
              <a:rPr kumimoji="1" lang="ja-JP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プロジェクト</a:t>
            </a:r>
            <a:r>
              <a:rPr kumimoji="1" lang="en-US" altLang="ja-JP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/>
            </a:r>
            <a:br>
              <a:rPr kumimoji="1" lang="en-US" altLang="ja-JP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</a:br>
            <a:r>
              <a:rPr kumimoji="1" lang="ja-JP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　</a:t>
            </a:r>
            <a:r>
              <a:rPr kumimoji="1" lang="en-US" altLang="ja-JP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2012</a:t>
            </a:r>
            <a:r>
              <a:rPr kumimoji="1" lang="ja-JP" alt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年度伏見区まちづくり支援交付金事業</a:t>
            </a:r>
            <a:endParaRPr kumimoji="1" altLang="en-U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4294967295"/>
            <p:custDataLst>
              <p:tags r:id="rId3"/>
            </p:custDataLst>
          </p:nvPr>
        </p:nvSpPr>
        <p:spPr>
          <a:xfrm>
            <a:off x="838200" y="4114800"/>
            <a:ext cx="7924800" cy="1295400"/>
          </a:xfrm>
        </p:spPr>
        <p:txBody>
          <a:bodyPr/>
          <a:lstStyle/>
          <a:p>
            <a:pPr marL="0" indent="0" algn="ctr">
              <a:buNone/>
            </a:pPr>
            <a:r>
              <a:rPr kumimoji="1" lang="ja-JP" altLang="en-US" sz="2800" b="1" dirty="0" smtClean="0">
                <a:latin typeface="+mj-ea"/>
                <a:ea typeface="+mj-ea"/>
              </a:rPr>
              <a:t>醍醐石田まちづくり　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kumimoji="1" lang="ja-JP" altLang="en-US" sz="2800" b="1" dirty="0" smtClean="0">
                <a:latin typeface="+mj-ea"/>
                <a:ea typeface="+mj-ea"/>
              </a:rPr>
              <a:t>（いわたの森再生プロジェクト）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ja-JP" sz="2800" b="1" dirty="0">
                <a:latin typeface="+mj-ea"/>
                <a:ea typeface="+mj-ea"/>
              </a:rPr>
              <a:t>　</a:t>
            </a:r>
            <a:r>
              <a:rPr lang="ja-JP" altLang="en-US" sz="2800" b="1" dirty="0" smtClean="0">
                <a:latin typeface="+mj-ea"/>
                <a:ea typeface="+mj-ea"/>
              </a:rPr>
              <a:t>　　　　　　　　　　　実行委員会</a:t>
            </a:r>
            <a:endParaRPr kumimoji="1" altLang="en-US" sz="2800" b="1" dirty="0" smtClean="0">
              <a:latin typeface="+mj-ea"/>
              <a:ea typeface="+mj-ea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地域活性化に向けた新しい動き</a:t>
            </a:r>
            <a:r>
              <a:rPr kumimoji="1" lang="en-US" altLang="ja-JP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kumimoji="1" lang="en-US" altLang="ja-JP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kumimoji="1" lang="ja-JP" altLang="en-US" dirty="0" smtClean="0"/>
              <a:t>　　　　　　　　　　　　　　　　</a:t>
            </a:r>
            <a:r>
              <a:rPr kumimoji="1" lang="ja-JP" altLang="en-US" dirty="0" smtClean="0">
                <a:solidFill>
                  <a:srgbClr val="0000FF"/>
                </a:solidFill>
              </a:rPr>
              <a:t>山科醍醐地区　地域コラボ委員会</a:t>
            </a:r>
            <a:endParaRPr kumimoji="1" altLang="en-US" dirty="0" smtClean="0">
              <a:solidFill>
                <a:srgbClr val="0000FF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5812972" cy="458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 descr="名称未設定4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172200" y="2133600"/>
            <a:ext cx="2786975" cy="2057400"/>
          </a:xfrm>
          <a:prstGeom prst="rect">
            <a:avLst/>
          </a:prstGeom>
        </p:spPr>
      </p:pic>
      <p:pic>
        <p:nvPicPr>
          <p:cNvPr id="5" name="図 4" descr="名称未設定5.p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96000" y="4364275"/>
            <a:ext cx="3048000" cy="24937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円/楕円 5"/>
          <p:cNvSpPr/>
          <p:nvPr/>
        </p:nvSpPr>
        <p:spPr>
          <a:xfrm>
            <a:off x="0" y="1752600"/>
            <a:ext cx="9144000" cy="4800600"/>
          </a:xfrm>
          <a:prstGeom prst="ellipse">
            <a:avLst/>
          </a:prstGeom>
          <a:solidFill>
            <a:srgbClr val="FFFF00">
              <a:alpha val="29000"/>
            </a:srgbClr>
          </a:solidFill>
          <a:ln>
            <a:solidFill>
              <a:srgbClr val="FF0000"/>
            </a:solidFill>
          </a:ln>
          <a:effectLst>
            <a:outerShdw blurRad="51500" dist="25400" dir="5400000" rotWithShape="0">
              <a:srgbClr val="000000">
                <a:alpha val="40000"/>
              </a:srgbClr>
            </a:outerShdw>
            <a:softEdge rad="4826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15048" y="2743200"/>
            <a:ext cx="991444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>
                <a:solidFill>
                  <a:schemeClr val="accent6">
                    <a:lumMod val="50000"/>
                  </a:schemeClr>
                </a:solidFill>
              </a:rPr>
              <a:t>　</a:t>
            </a:r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　　</a:t>
            </a:r>
            <a:r>
              <a:rPr lang="ja-JP" altLang="ja-JP" sz="3200" dirty="0" smtClean="0">
                <a:solidFill>
                  <a:schemeClr val="accent6">
                    <a:lumMod val="50000"/>
                  </a:schemeClr>
                </a:solidFill>
              </a:rPr>
              <a:t>ー</a:t>
            </a:r>
            <a:r>
              <a:rPr lang="ja-JP" altLang="ja-JP" sz="3200" dirty="0">
                <a:solidFill>
                  <a:schemeClr val="accent6">
                    <a:lumMod val="50000"/>
                  </a:schemeClr>
                </a:solidFill>
              </a:rPr>
              <a:t>医療福祉・文教資源一体型まちづくりモデルー</a:t>
            </a:r>
          </a:p>
          <a:p>
            <a:r>
              <a:rPr lang="ja-JP" altLang="en-US" sz="3200" dirty="0" smtClean="0">
                <a:solidFill>
                  <a:schemeClr val="accent6">
                    <a:lumMod val="50000"/>
                  </a:schemeClr>
                </a:solidFill>
              </a:rPr>
              <a:t>　　　　　　　　</a:t>
            </a:r>
            <a:r>
              <a:rPr lang="ja-JP" altLang="ja-JP" sz="3200" dirty="0" smtClean="0">
                <a:solidFill>
                  <a:schemeClr val="accent6">
                    <a:lumMod val="50000"/>
                  </a:schemeClr>
                </a:solidFill>
              </a:rPr>
              <a:t>醍醐</a:t>
            </a:r>
            <a:r>
              <a:rPr lang="ja-JP" altLang="ja-JP" sz="3200" dirty="0">
                <a:solidFill>
                  <a:schemeClr val="accent6">
                    <a:lumMod val="50000"/>
                  </a:schemeClr>
                </a:solidFill>
              </a:rPr>
              <a:t>石田まちづくり</a:t>
            </a:r>
            <a:r>
              <a:rPr lang="ja-JP" altLang="ja-JP" sz="3200" dirty="0" smtClean="0">
                <a:solidFill>
                  <a:schemeClr val="accent6">
                    <a:lumMod val="50000"/>
                  </a:schemeClr>
                </a:solidFill>
              </a:rPr>
              <a:t>プロジェクト</a:t>
            </a:r>
            <a:endParaRPr lang="en-US" altLang="ja-JP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ja-JP" sz="3200" dirty="0">
              <a:solidFill>
                <a:schemeClr val="accent2"/>
              </a:solidFill>
            </a:endParaRPr>
          </a:p>
          <a:p>
            <a:r>
              <a:rPr lang="ja-JP" altLang="ja-JP" sz="3600" dirty="0" smtClean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＜</a:t>
            </a:r>
            <a:r>
              <a:rPr lang="ja-JP" altLang="ja-JP" sz="3600" dirty="0">
                <a:solidFill>
                  <a:srgbClr val="FF0000"/>
                </a:solidFill>
                <a:latin typeface="HGP創英角ｺﾞｼｯｸUB"/>
                <a:ea typeface="HGP創英角ｺﾞｼｯｸUB"/>
                <a:cs typeface="HGP創英角ｺﾞｼｯｸUB"/>
              </a:rPr>
              <a:t>医療福祉・文教資源一体型生活支援タウン＞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05000" y="10668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醍醐石田再生コンセプト</a:t>
            </a:r>
            <a:endParaRPr kumimoji="1" lang="ja-JP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96642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81000" y="152400"/>
            <a:ext cx="4288353" cy="584776"/>
          </a:xfrm>
          <a:prstGeom prst="rect">
            <a:avLst/>
          </a:prstGeom>
          <a:solidFill>
            <a:schemeClr val="accent6">
              <a:alpha val="59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醍醐石田将来モデル像</a:t>
            </a:r>
            <a:endParaRPr kumimoji="1" lang="ja-JP" alt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図 3" descr="名称未設定7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629400" y="228600"/>
            <a:ext cx="2296556" cy="2040402"/>
          </a:xfrm>
          <a:prstGeom prst="rect">
            <a:avLst/>
          </a:prstGeom>
        </p:spPr>
      </p:pic>
      <p:pic>
        <p:nvPicPr>
          <p:cNvPr id="5" name="図 4" descr="名称未設定8.png"/>
          <p:cNvPicPr>
            <a:picLocks noChangeAspect="1"/>
          </p:cNvPicPr>
          <p:nvPr/>
        </p:nvPicPr>
        <p:blipFill>
          <a:blip r:embed="rId7">
            <a:alphaModFix amt="96000"/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81000" y="3505200"/>
            <a:ext cx="2834640" cy="2362200"/>
          </a:xfrm>
          <a:prstGeom prst="rect">
            <a:avLst/>
          </a:prstGeom>
        </p:spPr>
      </p:pic>
      <p:pic>
        <p:nvPicPr>
          <p:cNvPr id="6" name="図 5" descr="スクリーンショット 2013-04-22 9.50.5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477000" y="4953000"/>
            <a:ext cx="2481769" cy="169662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962400" y="2971800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i="1" dirty="0" smtClean="0"/>
              <a:t>将来</a:t>
            </a:r>
            <a:r>
              <a:rPr kumimoji="1" lang="ja-JP" altLang="en-US" i="1" dirty="0" smtClean="0"/>
              <a:t>像！？</a:t>
            </a:r>
            <a:endParaRPr kumimoji="1" lang="ja-JP" altLang="en-US" i="1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514600" y="762000"/>
            <a:ext cx="4648200" cy="9144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kumimoji="1" altLang="en-US" sz="3600" b="1" cap="all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ea"/>
              </a:rPr>
              <a:t>プロジェクトの概要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1834936"/>
              </p:ext>
            </p:extLst>
          </p:nvPr>
        </p:nvGraphicFramePr>
        <p:xfrm>
          <a:off x="-457200" y="1828800"/>
          <a:ext cx="6629400" cy="4724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図 2" descr="名称未設定1.p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943600" y="2667000"/>
            <a:ext cx="2467187" cy="2362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醍醐石田の現状</a:t>
            </a:r>
            <a:endParaRPr kumimoji="1" lang="ja-JP" altLang="en-US" sz="3200" dirty="0"/>
          </a:p>
        </p:txBody>
      </p:sp>
      <p:graphicFrame>
        <p:nvGraphicFramePr>
          <p:cNvPr id="6" name="図表 5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0134829"/>
              </p:ext>
            </p:extLst>
          </p:nvPr>
        </p:nvGraphicFramePr>
        <p:xfrm>
          <a:off x="762000" y="1752600"/>
          <a:ext cx="8001000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図 6" descr="rbrb_2750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239000" y="381000"/>
            <a:ext cx="1562052" cy="180147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56511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+mj-ea"/>
              </a:rPr>
              <a:t>地域周辺住民の声　</a:t>
            </a:r>
            <a:r>
              <a:rPr kumimoji="1" lang="ja-JP" altLang="en-US" sz="2000" dirty="0" smtClean="0">
                <a:latin typeface="+mj-ea"/>
              </a:rPr>
              <a:t>（街頭アンケートより　　回答者</a:t>
            </a:r>
            <a:r>
              <a:rPr kumimoji="1" lang="en-US" altLang="ja-JP" sz="2000" dirty="0" smtClean="0">
                <a:latin typeface="+mj-ea"/>
              </a:rPr>
              <a:t>55</a:t>
            </a:r>
            <a:r>
              <a:rPr kumimoji="1" lang="ja-JP" altLang="en-US" sz="2000" dirty="0" smtClean="0">
                <a:latin typeface="+mj-ea"/>
              </a:rPr>
              <a:t>名）</a:t>
            </a:r>
            <a:endParaRPr kumimoji="1" altLang="en-US" sz="2000" dirty="0" smtClean="0">
              <a:latin typeface="+mj-ea"/>
            </a:endParaRPr>
          </a:p>
        </p:txBody>
      </p:sp>
      <p:pic>
        <p:nvPicPr>
          <p:cNvPr id="3" name="コンテンツ プレースホルダー 2" descr="IMG_0003.jp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897" r="16508" b="32581"/>
          <a:stretch/>
        </p:blipFill>
        <p:spPr>
          <a:xfrm>
            <a:off x="7010400" y="1905000"/>
            <a:ext cx="1895539" cy="2140788"/>
          </a:xfrm>
        </p:spPr>
      </p:pic>
      <p:graphicFrame>
        <p:nvGraphicFramePr>
          <p:cNvPr id="7" name="図表 6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29115256"/>
              </p:ext>
            </p:extLst>
          </p:nvPr>
        </p:nvGraphicFramePr>
        <p:xfrm>
          <a:off x="-304800" y="1600200"/>
          <a:ext cx="7772400" cy="4953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99071913"/>
              </p:ext>
            </p:extLst>
          </p:nvPr>
        </p:nvGraphicFramePr>
        <p:xfrm>
          <a:off x="304800" y="1752600"/>
          <a:ext cx="9144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457200" y="838200"/>
            <a:ext cx="4632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/>
              <a:t>地域周辺住民が期待すること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69374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914400"/>
          </a:xfrm>
        </p:spPr>
        <p:txBody>
          <a:bodyPr/>
          <a:lstStyle/>
          <a:p>
            <a:r>
              <a:rPr kumimoji="1" lang="ja-JP" altLang="en-US" b="1" dirty="0" smtClean="0"/>
              <a:t>既存資源以外に醍醐石田に望む施設</a:t>
            </a:r>
            <a:endParaRPr kumimoji="1" altLang="en-US" b="1" dirty="0" smtClean="0"/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8686800" y="3276600"/>
            <a:ext cx="7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ja-JP" altLang="ja-JP">
              <a:latin typeface="Georgia" pitchFamily="18" charset="0"/>
              <a:ea typeface="ＭＳ Ｐ明朝" pitchFamily="18" charset="-128"/>
            </a:endParaRPr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08030881"/>
              </p:ext>
            </p:extLst>
          </p:nvPr>
        </p:nvGraphicFramePr>
        <p:xfrm>
          <a:off x="381000" y="1524000"/>
          <a:ext cx="794385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地域コミュニティ活性化に向けて</a:t>
            </a:r>
            <a:r>
              <a:rPr kumimoji="1" lang="en-US" altLang="ja-JP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kumimoji="1" lang="en-US" altLang="ja-JP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kumimoji="1" lang="ja-JP" altLang="ja-JP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　　</a:t>
            </a:r>
            <a:r>
              <a:rPr kumimoji="1" lang="ja-JP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　　　　　　　　　　　　</a:t>
            </a:r>
            <a:r>
              <a:rPr kumimoji="1" lang="ja-JP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　ー公有地の積極的活用ー</a:t>
            </a:r>
            <a:endParaRPr kumimoji="1" lang="ja-JP" alt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96698088"/>
              </p:ext>
            </p:extLst>
          </p:nvPr>
        </p:nvGraphicFramePr>
        <p:xfrm>
          <a:off x="304800" y="2514600"/>
          <a:ext cx="8610600" cy="274195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2743200" y="22098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chemeClr val="tx2"/>
                </a:solidFill>
              </a:rPr>
              <a:t>「コミュニティ拠点</a:t>
            </a:r>
            <a:r>
              <a:rPr kumimoji="1" lang="ja-JP" altLang="en-US" sz="2000" b="1" dirty="0" smtClean="0">
                <a:solidFill>
                  <a:schemeClr val="tx2"/>
                </a:solidFill>
              </a:rPr>
              <a:t>の遷移」</a:t>
            </a:r>
            <a:endParaRPr kumimoji="1" lang="en-US" altLang="ja-JP" sz="2000" b="1" dirty="0" smtClean="0">
              <a:solidFill>
                <a:schemeClr val="tx2"/>
              </a:solidFill>
            </a:endParaRPr>
          </a:p>
        </p:txBody>
      </p:sp>
      <p:pic>
        <p:nvPicPr>
          <p:cNvPr id="5" name="図 4" descr="CIMG5079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57200" y="5334000"/>
            <a:ext cx="1727200" cy="1295400"/>
          </a:xfrm>
          <a:prstGeom prst="rect">
            <a:avLst/>
          </a:prstGeom>
        </p:spPr>
      </p:pic>
      <p:pic>
        <p:nvPicPr>
          <p:cNvPr id="6" name="図 5" descr="名称未設定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200400" y="5334000"/>
            <a:ext cx="1695123" cy="1230899"/>
          </a:xfrm>
          <a:prstGeom prst="rect">
            <a:avLst/>
          </a:prstGeom>
        </p:spPr>
      </p:pic>
      <p:pic>
        <p:nvPicPr>
          <p:cNvPr id="7" name="図 6" descr="名称未設定8.png"/>
          <p:cNvPicPr>
            <a:picLocks noChangeAspect="1"/>
          </p:cNvPicPr>
          <p:nvPr/>
        </p:nvPicPr>
        <p:blipFill>
          <a:blip r:embed="rId9">
            <a:alphaModFix/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715000" y="5334000"/>
            <a:ext cx="1794703" cy="1210603"/>
          </a:xfrm>
          <a:prstGeom prst="rect">
            <a:avLst/>
          </a:prstGeom>
        </p:spPr>
      </p:pic>
      <p:pic>
        <p:nvPicPr>
          <p:cNvPr id="8" name="図 7" descr="スクリーンショット 2013-04-22 9.50.54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620000" y="5105400"/>
            <a:ext cx="1402295" cy="159705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52921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8F04A4-83CE-4C46-84E0-F28C1E84E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D28F04A4-83CE-4C46-84E0-F28C1E84E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D28F04A4-83CE-4C46-84E0-F28C1E84E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D28F04A4-83CE-4C46-84E0-F28C1E84ED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D1E8B8-0CC2-F742-9CA7-78406C5D7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17D1E8B8-0CC2-F742-9CA7-78406C5D7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17D1E8B8-0CC2-F742-9CA7-78406C5D7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graphicEl>
                                              <a:dgm id="{17D1E8B8-0CC2-F742-9CA7-78406C5D77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CDD2A9-F596-7C45-B78F-5415C3141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75CDD2A9-F596-7C45-B78F-5415C3141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75CDD2A9-F596-7C45-B78F-5415C3141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75CDD2A9-F596-7C45-B78F-5415C31418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F53833-CDBE-9544-BF33-92E2C22A1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D3F53833-CDBE-9544-BF33-92E2C22A1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D3F53833-CDBE-9544-BF33-92E2C22A1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graphicEl>
                                              <a:dgm id="{D3F53833-CDBE-9544-BF33-92E2C22A1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4" dur="1000" spd="-100000" fill="hold"/>
                                        <p:tgtEl>
                                          <p:spTgt spid="3">
                                            <p:graphicEl>
                                              <a:dgm id="{D28F04A4-83CE-4C46-84E0-F28C1E84E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8" dur="1000" spd="-100000" fill="hold"/>
                                        <p:tgtEl>
                                          <p:spTgt spid="3">
                                            <p:graphicEl>
                                              <a:dgm id="{17D1E8B8-0CC2-F742-9CA7-78406C5D7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2" dur="1000" spd="-100000" fill="hold"/>
                                        <p:tgtEl>
                                          <p:spTgt spid="3">
                                            <p:graphicEl>
                                              <a:dgm id="{75CDD2A9-F596-7C45-B78F-5415C3141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6" dur="1000" spd="-100000" fill="hold"/>
                                        <p:tgtEl>
                                          <p:spTgt spid="3">
                                            <p:graphicEl>
                                              <a:dgm id="{D3F53833-CDBE-9544-BF33-92E2C22A1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3" grpI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914400"/>
          </a:xfrm>
        </p:spPr>
        <p:txBody>
          <a:bodyPr>
            <a:normAutofit/>
          </a:bodyPr>
          <a:lstStyle/>
          <a:p>
            <a:r>
              <a:rPr kumimoji="1" lang="ja-JP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東部クリーンセンター跡地活用</a:t>
            </a:r>
            <a:endParaRPr kumimoji="1" lang="ja-JP" alt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図 2" descr="名称未設定8.png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28600" y="2362200"/>
            <a:ext cx="3832139" cy="3733800"/>
          </a:xfrm>
          <a:prstGeom prst="rect">
            <a:avLst/>
          </a:prstGeom>
        </p:spPr>
      </p:pic>
      <p:graphicFrame>
        <p:nvGraphicFramePr>
          <p:cNvPr id="5" name="図表 4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1411442"/>
              </p:ext>
            </p:extLst>
          </p:nvPr>
        </p:nvGraphicFramePr>
        <p:xfrm>
          <a:off x="2971800" y="1828800"/>
          <a:ext cx="7315200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5921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33400" y="838200"/>
            <a:ext cx="38779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既存医療資源</a:t>
            </a:r>
            <a:r>
              <a:rPr kumimoji="1" lang="ja-JP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の活用</a:t>
            </a:r>
            <a:endParaRPr kumimoji="1" lang="ja-JP" alt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図 4" descr="スクリーンショット 2013-04-22 9.50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52400" y="1676400"/>
            <a:ext cx="2627971" cy="2992967"/>
          </a:xfrm>
          <a:prstGeom prst="rect">
            <a:avLst/>
          </a:prstGeom>
        </p:spPr>
      </p:pic>
      <p:graphicFrame>
        <p:nvGraphicFramePr>
          <p:cNvPr id="9" name="図表 8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53152807"/>
              </p:ext>
            </p:extLst>
          </p:nvPr>
        </p:nvGraphicFramePr>
        <p:xfrm>
          <a:off x="3412270" y="1463290"/>
          <a:ext cx="5638800" cy="496849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図 1" descr="CIMG0277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990600" y="4800600"/>
            <a:ext cx="2362200" cy="177165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32146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ECTIONID" val="6QLnjpDmemWvdkPv8CNhLB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K4nqtrpMJHznzW6iQWuGbY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9TlgkWg9GbD75tZxSe07Sl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ECTIONID" val="wjzqUzkCEyRs7MDbtn22K6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ECTIONID" val="GeXH6ortg5F8MBDBCXffNY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ECTIONID" val="pbN8jrcRkzLTOV54VyMEqh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ECTIONID" val="2oXR3Z3jBsekg7NRQLn8qd"/>
</p:tagLst>
</file>

<file path=ppt/theme/theme1.xml><?xml version="1.0" encoding="utf-8"?>
<a:theme xmlns:a="http://schemas.openxmlformats.org/drawingml/2006/main" name="プロジェクト進捗状況レポ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368</Words>
  <Application>Microsoft Macintosh PowerPoint</Application>
  <PresentationFormat>画面に合わせる (4:3)</PresentationFormat>
  <Paragraphs>60</Paragraphs>
  <Slides>12</Slides>
  <Notes>5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プロジェクト進捗状況レポート</vt:lpstr>
      <vt:lpstr>醍醐石田まちづくりプロジェクト 　2012年度伏見区まちづくり支援交付金事業</vt:lpstr>
      <vt:lpstr>プロジェクトの概要</vt:lpstr>
      <vt:lpstr>醍醐石田の現状</vt:lpstr>
      <vt:lpstr>地域周辺住民の声　（街頭アンケートより　　回答者55名）</vt:lpstr>
      <vt:lpstr>スライド 5</vt:lpstr>
      <vt:lpstr>既存資源以外に醍醐石田に望む施設</vt:lpstr>
      <vt:lpstr>地域コミュニティ活性化に向けて 　　　　　　　　　　　　　　　ー公有地の積極的活用ー</vt:lpstr>
      <vt:lpstr>東部クリーンセンター跡地活用</vt:lpstr>
      <vt:lpstr>スライド 9</vt:lpstr>
      <vt:lpstr>地域活性化に向けた新しい動き 　　　　　　　　　　　　　　　　山科醍醐地区　地域コラボ委員会</vt:lpstr>
      <vt:lpstr>スライド 11</vt:lpstr>
      <vt:lpstr>スライド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cp:lastPrinted>2013-12-17T23:15:30Z</cp:lastPrinted>
  <dcterms:created xsi:type="dcterms:W3CDTF">2013-12-18T11:56:29Z</dcterms:created>
  <dcterms:modified xsi:type="dcterms:W3CDTF">2013-12-18T11:59:36Z</dcterms:modified>
</cp:coreProperties>
</file>